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307" r:id="rId2"/>
    <p:sldId id="571" r:id="rId3"/>
    <p:sldId id="3879" r:id="rId4"/>
    <p:sldId id="3874" r:id="rId5"/>
    <p:sldId id="322" r:id="rId6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6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50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42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4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8/12/2023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8/12/2023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8/12/2023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801" y="2925974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b="1" dirty="0"/>
              <a:t>Matthew 12:1-8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Exposing the false religion of Israel – Part 1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August 13, 2023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83" y="2543981"/>
            <a:ext cx="5710843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Exposing the False Religion of Israel</a:t>
            </a:r>
          </a:p>
          <a:p>
            <a:pPr marL="0" indent="0">
              <a:buNone/>
            </a:pPr>
            <a:endParaRPr lang="en-US" sz="3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12:1-7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3969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C740A-49A1-3F3F-98E1-FF983B039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827021" cy="1400530"/>
          </a:xfrm>
        </p:spPr>
        <p:txBody>
          <a:bodyPr/>
          <a:lstStyle/>
          <a:p>
            <a:r>
              <a:rPr lang="en-US" dirty="0"/>
              <a:t>Overview of Matthew 11-12</a:t>
            </a:r>
            <a:br>
              <a:rPr lang="en-US" dirty="0"/>
            </a:br>
            <a:r>
              <a:rPr lang="en-US" dirty="0"/>
              <a:t>Reciprocal rejection of Israel &amp; Messiah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7F177-802F-821C-08FE-42E17D619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21766"/>
            <a:ext cx="10119654" cy="462663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Matthew 11 – Growing rejection of Jesus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Matt. 11:1-11 – Rejection of John the Baptist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Matt. 11:12-19 – True vs. False Disciples</a:t>
            </a:r>
          </a:p>
          <a:p>
            <a:pPr marL="1143000" lvl="1" indent="-742950">
              <a:buFont typeface="+mj-lt"/>
              <a:buAutoNum type="alphaLcParenR"/>
            </a:pPr>
            <a:r>
              <a:rPr lang="en-US" dirty="0"/>
              <a:t>Fierce Resolve of true disciples</a:t>
            </a:r>
          </a:p>
          <a:p>
            <a:pPr marL="1143000" lvl="1" indent="-742950">
              <a:buFont typeface="+mj-lt"/>
              <a:buAutoNum type="alphaLcParenR"/>
            </a:pPr>
            <a:r>
              <a:rPr lang="en-US" dirty="0"/>
              <a:t>Rejection: 1) Indifference; 2) Hostility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Matt. 11:20-24 – Jesus stunningly ejects Israel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Matt. 11:25-30 – Call for weary and burdened individuals to come to Jesus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Matthew 12 – Contention with the leadership of Israel  </a:t>
            </a:r>
          </a:p>
        </p:txBody>
      </p:sp>
    </p:spTree>
    <p:extLst>
      <p:ext uri="{BB962C8B-B14F-4D97-AF65-F5344CB8AC3E}">
        <p14:creationId xmlns:p14="http://schemas.microsoft.com/office/powerpoint/2010/main" val="2846124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A1987-AEBE-7216-5BAC-5D0C2FA23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Matthew 12:1-7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6D93B-5D05-9258-F949-715D83A7F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39020"/>
            <a:ext cx="10240425" cy="4705878"/>
          </a:xfrm>
        </p:spPr>
        <p:txBody>
          <a:bodyPr>
            <a:normAutofit fontScale="70000" lnSpcReduction="20000"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/>
              <a:t>Matt. 12:1-2 Jews accuse Jesus &amp; his disciples of breaking the Sabbath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Matt. 12:3-7 Jesus defends himself with scriptures</a:t>
            </a:r>
          </a:p>
          <a:p>
            <a:pPr marL="1314450" lvl="1" indent="-914400">
              <a:buFont typeface="+mj-lt"/>
              <a:buAutoNum type="romanLcPeriod"/>
            </a:pPr>
            <a:r>
              <a:rPr lang="en-US" sz="4400" dirty="0"/>
              <a:t>The example of David (1 Samuel 21)</a:t>
            </a:r>
          </a:p>
          <a:p>
            <a:pPr marL="1314450" lvl="1" indent="-914400">
              <a:buFont typeface="+mj-lt"/>
              <a:buAutoNum type="romanLcPeriod"/>
            </a:pPr>
            <a:r>
              <a:rPr lang="en-US" sz="4400" dirty="0"/>
              <a:t>The example of the priests of God (Numbers &amp; Deut.)</a:t>
            </a:r>
          </a:p>
          <a:p>
            <a:pPr marL="1314450" lvl="1" indent="-914400">
              <a:buFont typeface="+mj-lt"/>
              <a:buAutoNum type="romanLcPeriod"/>
            </a:pPr>
            <a:r>
              <a:rPr lang="en-US" sz="4400" dirty="0"/>
              <a:t>God’s priority for love/mercy over sacrifice (Hosea 6:6) </a:t>
            </a:r>
          </a:p>
          <a:p>
            <a:pPr marL="1314450" lvl="1" indent="-914400">
              <a:buFont typeface="+mj-lt"/>
              <a:buAutoNum type="romanLcPeriod"/>
            </a:pPr>
            <a:r>
              <a:rPr lang="en-US" sz="4400" dirty="0"/>
              <a:t>Jesus’s conclusion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813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6000" b="1"/>
              <a:t>To God be the glory!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29496</TotalTime>
  <Words>198</Words>
  <Application>Microsoft Office PowerPoint</Application>
  <PresentationFormat>Widescreen</PresentationFormat>
  <Paragraphs>32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Ion</vt:lpstr>
      <vt:lpstr>              Matthew 12:1-8  Exposing the false religion of Israel – Part 1  Pastor Sam August 13, 2023</vt:lpstr>
      <vt:lpstr>Scripture Reading</vt:lpstr>
      <vt:lpstr>Overview of Matthew 11-12 Reciprocal rejection of Israel &amp; Messiah </vt:lpstr>
      <vt:lpstr>Matthew 12:1-7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86</cp:revision>
  <cp:lastPrinted>2023-08-13T05:50:48Z</cp:lastPrinted>
  <dcterms:created xsi:type="dcterms:W3CDTF">2021-11-19T21:57:39Z</dcterms:created>
  <dcterms:modified xsi:type="dcterms:W3CDTF">2023-08-13T06:05:19Z</dcterms:modified>
</cp:coreProperties>
</file>