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307" r:id="rId2"/>
    <p:sldId id="571" r:id="rId3"/>
    <p:sldId id="3877" r:id="rId4"/>
    <p:sldId id="3879" r:id="rId5"/>
    <p:sldId id="322" r:id="rId6"/>
  </p:sldIdLst>
  <p:sldSz cx="12192000" cy="6858000"/>
  <p:notesSz cx="7099300" cy="9385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7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7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867E5A53-2486-4E3A-8424-3F8493DB3F12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6"/>
            <a:ext cx="5679440" cy="3695462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9F14B8F8-0443-4C6A-B857-252263001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9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A8AF-46BA-495D-A6A9-C4E1AA5DC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86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4B8F8-0443-4C6A-B857-2522630016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64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4B8F8-0443-4C6A-B857-2522630016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42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F90FC21-E0ED-715A-1C06-EA0EB91B77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6439" y="237458"/>
            <a:ext cx="4104083" cy="21131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 sz="4000"/>
            </a:lvl1pPr>
            <a:lvl2pPr>
              <a:buClr>
                <a:schemeClr val="tx1"/>
              </a:buClr>
              <a:defRPr sz="3600"/>
            </a:lvl2pPr>
            <a:lvl3pPr>
              <a:buClr>
                <a:schemeClr val="tx1"/>
              </a:buClr>
              <a:defRPr sz="3200"/>
            </a:lvl3pPr>
            <a:lvl4pPr>
              <a:buClr>
                <a:schemeClr val="tx1"/>
              </a:buClr>
              <a:defRPr sz="2800"/>
            </a:lvl4pPr>
            <a:lvl5pPr>
              <a:buClr>
                <a:schemeClr val="tx1"/>
              </a:buCl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801" y="2925974"/>
            <a:ext cx="11449710" cy="3329581"/>
          </a:xfrm>
        </p:spPr>
        <p:txBody>
          <a:bodyPr/>
          <a:lstStyle/>
          <a:p>
            <a:br>
              <a:rPr lang="en-US" sz="4400" dirty="0"/>
            </a:br>
            <a:br>
              <a:rPr lang="en-US" sz="4000" dirty="0"/>
            </a:br>
            <a:r>
              <a:rPr lang="en-US" sz="1800" dirty="0"/>
              <a:t> 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 b="1" dirty="0"/>
              <a:t>Matthew 12:33-37</a:t>
            </a:r>
            <a:br>
              <a:rPr lang="en-US" sz="4400" b="1" dirty="0"/>
            </a:br>
            <a:r>
              <a:rPr lang="en-US" sz="4000" b="1" dirty="0"/>
              <a:t>What is the fruit of your life? </a:t>
            </a:r>
            <a:br>
              <a:rPr lang="en-US" sz="4400" b="1" dirty="0"/>
            </a:br>
            <a:br>
              <a:rPr lang="en-US" sz="4400" b="1" dirty="0"/>
            </a:br>
            <a:r>
              <a:rPr lang="en-US" sz="4000" b="1" dirty="0"/>
              <a:t>Pastor Sam</a:t>
            </a:r>
            <a:br>
              <a:rPr lang="en-US" sz="4000" b="1" dirty="0"/>
            </a:br>
            <a:r>
              <a:rPr lang="en-US" sz="4000" b="1" dirty="0"/>
              <a:t>October 8, 2023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1432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>
            <a:extLst>
              <a:ext uri="{FF2B5EF4-FFF2-40B4-BE49-F238E27FC236}">
                <a16:creationId xmlns:a16="http://schemas.microsoft.com/office/drawing/2014/main" id="{32454A55-8D0E-4288-BA8C-0F28467A2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2716DD-F5F3-430D-BFCF-5E702467F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US" b="1"/>
              <a:t>Scripture Reading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BF945A-4452-4881-AF25-582DE1943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924298"/>
            <a:ext cx="12192417" cy="29337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7BF02DAB-EEF0-487F-A106-B70843EA6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1695" cy="2802467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FECBB-AA81-4985-9C05-58FD5E565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83" y="2543981"/>
            <a:ext cx="5710843" cy="36586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500" b="1" dirty="0">
                <a:solidFill>
                  <a:schemeClr val="bg1"/>
                </a:solidFill>
              </a:rPr>
              <a:t>What is the fruit of your life? </a:t>
            </a:r>
          </a:p>
          <a:p>
            <a:pPr marL="0" indent="0">
              <a:buNone/>
            </a:pPr>
            <a:endParaRPr lang="en-US" sz="35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500" b="1" dirty="0">
                <a:solidFill>
                  <a:schemeClr val="bg1"/>
                </a:solidFill>
              </a:rPr>
              <a:t>Matthew 12:33-37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FA416A-02F5-4763-B73B-06432EE512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1916" y="3220819"/>
            <a:ext cx="5451627" cy="231694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73969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BC93E-6D8B-9B55-EA1D-EE7430EFF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311893"/>
            <a:ext cx="9404723" cy="1400530"/>
          </a:xfrm>
        </p:spPr>
        <p:txBody>
          <a:bodyPr/>
          <a:lstStyle/>
          <a:p>
            <a:r>
              <a:rPr lang="en-US" sz="3600" dirty="0"/>
              <a:t>References to Trees &amp; Fruit in the</a:t>
            </a:r>
            <a:br>
              <a:rPr lang="en-US" sz="3600" dirty="0"/>
            </a:br>
            <a:r>
              <a:rPr lang="en-US" sz="3600" dirty="0"/>
              <a:t>Old Testament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F12E8-5342-18FC-F0C9-36B3A722F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712423"/>
            <a:ext cx="11044319" cy="4570702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/>
              <a:t> Genesis 1:11 – God created fruit trees (Day 3)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 Deut. 20 – Do not cut down fruit trees….</a:t>
            </a:r>
          </a:p>
          <a:p>
            <a:endParaRPr lang="en-US" sz="3600" dirty="0"/>
          </a:p>
          <a:p>
            <a:r>
              <a:rPr lang="en-US" sz="3600" dirty="0"/>
              <a:t> Isaiah 5:1-7 – Reference to Israel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Matt. 12:33</a:t>
            </a:r>
          </a:p>
          <a:p>
            <a:pPr marL="0" indent="0">
              <a:buNone/>
            </a:pPr>
            <a:r>
              <a:rPr lang="en-US" sz="3600" dirty="0"/>
              <a:t>“Good trees bear good fruit. Bad trees bear bad fruit” </a:t>
            </a:r>
          </a:p>
          <a:p>
            <a:pPr marL="0" indent="0">
              <a:buNone/>
            </a:pPr>
            <a:r>
              <a:rPr lang="en-US" sz="3600" dirty="0"/>
              <a:t>One can identify a tree by its fruit.  </a:t>
            </a:r>
          </a:p>
        </p:txBody>
      </p:sp>
    </p:spTree>
    <p:extLst>
      <p:ext uri="{BB962C8B-B14F-4D97-AF65-F5344CB8AC3E}">
        <p14:creationId xmlns:p14="http://schemas.microsoft.com/office/powerpoint/2010/main" val="379245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50E59-FB07-4E7C-9025-571334331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fruit of your life?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D7A20-B9A0-36EB-A02E-9354857CC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62974"/>
            <a:ext cx="10827020" cy="488542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 Matt. 12:34a – Harsh message to the Scribes/Pharisees</a:t>
            </a:r>
          </a:p>
          <a:p>
            <a:r>
              <a:rPr lang="en-US" dirty="0"/>
              <a:t> Matt. 12:34b Out of the abundance of the heart, the mouth speaks. </a:t>
            </a:r>
          </a:p>
          <a:p>
            <a:pPr lvl="1"/>
            <a:r>
              <a:rPr lang="en-US" dirty="0"/>
              <a:t>Jeremiah 17:9-10; Proverbs 14:12; James 3</a:t>
            </a:r>
          </a:p>
          <a:p>
            <a:r>
              <a:rPr lang="en-US" dirty="0"/>
              <a:t> Matt. 12:35 Good people bear good fruit; evil people bear bad fruit. </a:t>
            </a:r>
          </a:p>
          <a:p>
            <a:pPr lvl="1"/>
            <a:r>
              <a:rPr lang="en-US" dirty="0"/>
              <a:t>Cf – John 15:1-11 Jesus is the true vine. Only those connected to Jesus can bear true spiritual fruit. </a:t>
            </a:r>
          </a:p>
          <a:p>
            <a:r>
              <a:rPr lang="en-US" dirty="0"/>
              <a:t> Matt. 12:36-37 Ultimate accountability – By </a:t>
            </a:r>
            <a:r>
              <a:rPr lang="en-US"/>
              <a:t>our Words</a:t>
            </a:r>
            <a:endParaRPr lang="en-US" dirty="0"/>
          </a:p>
          <a:p>
            <a:pPr lvl="1"/>
            <a:r>
              <a:rPr lang="en-US" dirty="0"/>
              <a:t> Romans 10:9; Philippians 2:9-10; Revelation 22:1-5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632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 sz="6000" b="1"/>
              <a:t>To God be the glory!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057771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34890</TotalTime>
  <Words>228</Words>
  <Application>Microsoft Office PowerPoint</Application>
  <PresentationFormat>Widescreen</PresentationFormat>
  <Paragraphs>30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</vt:lpstr>
      <vt:lpstr>                    Matthew 12:33-37 What is the fruit of your life?   Pastor Sam October 8, 2023</vt:lpstr>
      <vt:lpstr>Scripture Reading</vt:lpstr>
      <vt:lpstr>References to Trees &amp; Fruit in the Old Testament</vt:lpstr>
      <vt:lpstr>What is the fruit of your life?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contrarian wisdom of God  Isaiah 55:8-9</dc:title>
  <dc:creator>Samuel Kim</dc:creator>
  <cp:lastModifiedBy>Samuel Kim</cp:lastModifiedBy>
  <cp:revision>91</cp:revision>
  <cp:lastPrinted>2023-08-30T18:16:45Z</cp:lastPrinted>
  <dcterms:created xsi:type="dcterms:W3CDTF">2021-11-19T21:57:39Z</dcterms:created>
  <dcterms:modified xsi:type="dcterms:W3CDTF">2023-10-08T04:21:18Z</dcterms:modified>
</cp:coreProperties>
</file>