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307" r:id="rId2"/>
    <p:sldId id="571" r:id="rId3"/>
    <p:sldId id="3877" r:id="rId4"/>
    <p:sldId id="3879" r:id="rId5"/>
    <p:sldId id="322" r:id="rId6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7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90FC21-E0ED-715A-1C06-EA0EB91B77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6439" y="237458"/>
            <a:ext cx="4104083" cy="21131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801" y="2925974"/>
            <a:ext cx="11449710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Matthew 12:33-37</a:t>
            </a:r>
            <a:br>
              <a:rPr lang="en-US" sz="4400" b="1" dirty="0"/>
            </a:br>
            <a:r>
              <a:rPr lang="en-US" sz="4000" b="1" dirty="0"/>
              <a:t>What is the fruit of your life? </a:t>
            </a:r>
            <a:br>
              <a:rPr lang="en-US" sz="4400" b="1" dirty="0"/>
            </a:b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October 8, 2023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2543981"/>
            <a:ext cx="5710843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What is the fruit of your life? 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12:33-37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BC93E-6D8B-9B55-EA1D-EE7430EFF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11893"/>
            <a:ext cx="9404723" cy="1400530"/>
          </a:xfrm>
        </p:spPr>
        <p:txBody>
          <a:bodyPr/>
          <a:lstStyle/>
          <a:p>
            <a:r>
              <a:rPr lang="en-US" sz="3600" dirty="0"/>
              <a:t>References to Trees &amp; Fruit in the</a:t>
            </a:r>
            <a:br>
              <a:rPr lang="en-US" sz="3600" dirty="0"/>
            </a:br>
            <a:r>
              <a:rPr lang="en-US" sz="3600" dirty="0"/>
              <a:t>Old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F12E8-5342-18FC-F0C9-36B3A722F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712423"/>
            <a:ext cx="11044319" cy="4570702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/>
              <a:t> Genesis 1:11 – God created fruit trees (Day 3)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 Deut. 20 – Do not cut down fruit trees….</a:t>
            </a:r>
          </a:p>
          <a:p>
            <a:endParaRPr lang="en-US" sz="3600" dirty="0"/>
          </a:p>
          <a:p>
            <a:r>
              <a:rPr lang="en-US" sz="3600" dirty="0"/>
              <a:t> Isaiah 5:1-7 – Reference to Israel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Matt. 12:33</a:t>
            </a:r>
          </a:p>
          <a:p>
            <a:pPr marL="0" indent="0">
              <a:buNone/>
            </a:pPr>
            <a:r>
              <a:rPr lang="en-US" sz="3600" dirty="0"/>
              <a:t>“Good trees bear good fruit. Bad trees bear bad fruit” </a:t>
            </a:r>
          </a:p>
          <a:p>
            <a:pPr marL="0" indent="0">
              <a:buNone/>
            </a:pPr>
            <a:r>
              <a:rPr lang="en-US" sz="3600" dirty="0"/>
              <a:t>One can identify a tree by its fruit.  </a:t>
            </a:r>
          </a:p>
        </p:txBody>
      </p:sp>
    </p:spTree>
    <p:extLst>
      <p:ext uri="{BB962C8B-B14F-4D97-AF65-F5344CB8AC3E}">
        <p14:creationId xmlns:p14="http://schemas.microsoft.com/office/powerpoint/2010/main" val="379245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0E59-FB07-4E7C-9025-571334331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fruit of your life?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D7A20-B9A0-36EB-A02E-9354857CC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62974"/>
            <a:ext cx="10827020" cy="48854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 Matt. 12:34a – Harsh message to the Scribes/Pharisees</a:t>
            </a:r>
          </a:p>
          <a:p>
            <a:r>
              <a:rPr lang="en-US" dirty="0"/>
              <a:t> Matt. 12:34b Out of the abundance of the heart, the mouth speaks. </a:t>
            </a:r>
          </a:p>
          <a:p>
            <a:pPr lvl="1"/>
            <a:r>
              <a:rPr lang="en-US" dirty="0"/>
              <a:t>Jeremiah 17:9-10; Proverbs 14:12; James 3</a:t>
            </a:r>
          </a:p>
          <a:p>
            <a:r>
              <a:rPr lang="en-US" dirty="0"/>
              <a:t> Matt. 12:35 Good people bear good fruit; evil people bear bad fruit. </a:t>
            </a:r>
          </a:p>
          <a:p>
            <a:pPr lvl="1"/>
            <a:r>
              <a:rPr lang="en-US" dirty="0"/>
              <a:t>Cf – John 15:1-11 Jesus is the true vine. Only those connected to Jesus can bear true spiritual fruit. </a:t>
            </a:r>
          </a:p>
          <a:p>
            <a:r>
              <a:rPr lang="en-US" dirty="0"/>
              <a:t> Matt. 12:36-37 Ultimate accountability – By </a:t>
            </a:r>
            <a:r>
              <a:rPr lang="en-US"/>
              <a:t>our Words</a:t>
            </a:r>
            <a:endParaRPr lang="en-US" dirty="0"/>
          </a:p>
          <a:p>
            <a:pPr lvl="1"/>
            <a:r>
              <a:rPr lang="en-US" dirty="0"/>
              <a:t> Romans 10:9; Philippians 2:9-10; Revelation 22:1-5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63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34890</TotalTime>
  <Words>228</Words>
  <Application>Microsoft Office PowerPoint</Application>
  <PresentationFormat>Widescreen</PresentationFormat>
  <Paragraphs>30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</vt:lpstr>
      <vt:lpstr>                    Matthew 12:33-37 What is the fruit of your life?   Pastor Sam October 8, 2023</vt:lpstr>
      <vt:lpstr>Scripture Reading</vt:lpstr>
      <vt:lpstr>References to Trees &amp; Fruit in the Old Testament</vt:lpstr>
      <vt:lpstr>What is the fruit of your life?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91</cp:revision>
  <cp:lastPrinted>2023-08-30T18:16:45Z</cp:lastPrinted>
  <dcterms:created xsi:type="dcterms:W3CDTF">2021-11-19T21:57:39Z</dcterms:created>
  <dcterms:modified xsi:type="dcterms:W3CDTF">2023-10-08T04:21:18Z</dcterms:modified>
</cp:coreProperties>
</file>