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07" r:id="rId2"/>
    <p:sldId id="571" r:id="rId3"/>
    <p:sldId id="3883" r:id="rId4"/>
    <p:sldId id="322" r:id="rId5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90FC21-E0ED-715A-1C06-EA0EB91B77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439" y="237458"/>
            <a:ext cx="4104083" cy="21131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801" y="2925974"/>
            <a:ext cx="11449710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Matthew 13	</a:t>
            </a:r>
            <a:br>
              <a:rPr lang="en-US" sz="4400" b="1" dirty="0"/>
            </a:br>
            <a:r>
              <a:rPr lang="en-US" sz="4400" b="1" dirty="0"/>
              <a:t>Introduction to the </a:t>
            </a:r>
            <a:r>
              <a:rPr lang="en-US" sz="4000" b="1" dirty="0"/>
              <a:t>Parables of the Kingdom</a:t>
            </a:r>
            <a:br>
              <a:rPr lang="en-US" sz="44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October 29, 2023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2543981"/>
            <a:ext cx="5710843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Introduction to the Parables of the Kingdom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13:1-17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330D8-CED5-7707-8139-78559429D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made by Jesus…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5976D-861B-FD92-C498-F5FC33FC9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246" y="1437776"/>
            <a:ext cx="10019117" cy="5170842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Only the Elect/True Believers will be able to understand the Word of God.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The judgment for rejecting spiritual truth is increasing spiritual blindness.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/>
              <a:t>Blessed </a:t>
            </a:r>
            <a:r>
              <a:rPr lang="en-US" dirty="0"/>
              <a:t>are those are granted the ability to hear/understand God’s word. 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This was all part of God’s plan from the beginning, fulfillment of prophecy</a:t>
            </a:r>
          </a:p>
        </p:txBody>
      </p:sp>
    </p:spTree>
    <p:extLst>
      <p:ext uri="{BB962C8B-B14F-4D97-AF65-F5344CB8AC3E}">
        <p14:creationId xmlns:p14="http://schemas.microsoft.com/office/powerpoint/2010/main" val="343931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34937</TotalTime>
  <Words>122</Words>
  <Application>Microsoft Office PowerPoint</Application>
  <PresentationFormat>Widescreen</PresentationFormat>
  <Paragraphs>20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                    Matthew 13  Introduction to the Parables of the Kingdom  Pastor Sam October 29, 2023</vt:lpstr>
      <vt:lpstr>Scripture Reading</vt:lpstr>
      <vt:lpstr>Key points made by Jesus…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94</cp:revision>
  <cp:lastPrinted>2023-08-30T18:16:45Z</cp:lastPrinted>
  <dcterms:created xsi:type="dcterms:W3CDTF">2021-11-19T21:57:39Z</dcterms:created>
  <dcterms:modified xsi:type="dcterms:W3CDTF">2023-10-29T05:40:42Z</dcterms:modified>
</cp:coreProperties>
</file>