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307" r:id="rId2"/>
    <p:sldId id="571" r:id="rId3"/>
    <p:sldId id="3891" r:id="rId4"/>
    <p:sldId id="322" r:id="rId5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EB4F2-396E-4B18-9CCF-6364F3507977}" v="2" dt="2023-11-19T03:41:05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0FC21-E0ED-715A-1C06-EA0EB91B7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439" y="237458"/>
            <a:ext cx="4104083" cy="2113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Matthew 13:3-11 &amp; 18-23	</a:t>
            </a:r>
            <a:br>
              <a:rPr lang="en-US" sz="4400" b="1" dirty="0"/>
            </a:br>
            <a:r>
              <a:rPr lang="en-US" sz="4000" b="1" dirty="0"/>
              <a:t>The Parable of the 4 Soils – Part 2</a:t>
            </a:r>
            <a:br>
              <a:rPr lang="en-US" sz="4000" b="1" dirty="0"/>
            </a:br>
            <a:r>
              <a:rPr lang="en-US" sz="4000" b="1" dirty="0"/>
              <a:t>The seed on the Rocky &amp; Thorny Soil</a:t>
            </a:r>
            <a:br>
              <a:rPr lang="en-US" sz="4000" b="1" dirty="0"/>
            </a:br>
            <a:r>
              <a:rPr lang="en-US" sz="4000" b="1" dirty="0"/>
              <a:t>“Foliage but no fruit”</a:t>
            </a: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November 5,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Parable of the 4 Soils – Part 2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seed on the rocky &amp; thorny soil…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“Foliage but no fruit” 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13:3-11 &amp; 18-23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747-EBD7-99AA-06C9-BD350A71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658180-9EAC-10AB-1027-2A36B7C58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2" y="3383464"/>
            <a:ext cx="12192000" cy="347453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81F65-BF46-C1DB-6C94-30A2FC05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84"/>
            <a:ext cx="12192000" cy="33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37293</TotalTime>
  <Words>99</Words>
  <Application>Microsoft Office PowerPoint</Application>
  <PresentationFormat>Widescreen</PresentationFormat>
  <Paragraphs>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                    Matthew 13:3-11 &amp; 18-23  The Parable of the 4 Soils – Part 2 The seed on the Rocky &amp; Thorny Soil “Foliage but no fruit” Pastor Sam November 5, 2023</vt:lpstr>
      <vt:lpstr>Scripture Reading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96</cp:revision>
  <cp:lastPrinted>2023-11-05T11:06:24Z</cp:lastPrinted>
  <dcterms:created xsi:type="dcterms:W3CDTF">2021-11-19T21:57:39Z</dcterms:created>
  <dcterms:modified xsi:type="dcterms:W3CDTF">2023-11-19T06:36:35Z</dcterms:modified>
</cp:coreProperties>
</file>