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571" r:id="rId3"/>
    <p:sldId id="3892" r:id="rId4"/>
    <p:sldId id="3893" r:id="rId5"/>
    <p:sldId id="3894" r:id="rId6"/>
    <p:sldId id="3895" r:id="rId7"/>
    <p:sldId id="322" r:id="rId8"/>
    <p:sldId id="3891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0FC21-E0ED-715A-1C06-EA0EB91B7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439" y="237458"/>
            <a:ext cx="4104083" cy="2113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Matthew 13:3-11 &amp; 18-23	</a:t>
            </a:r>
            <a:br>
              <a:rPr lang="en-US" sz="4400" b="1" dirty="0"/>
            </a:br>
            <a:r>
              <a:rPr lang="en-US" sz="4000" b="1" dirty="0"/>
              <a:t>The Parable of the 4 Soils – Part 3</a:t>
            </a:r>
            <a:br>
              <a:rPr lang="en-US" sz="4000" b="1" dirty="0"/>
            </a:br>
            <a:r>
              <a:rPr lang="en-US" sz="4000" b="1" dirty="0"/>
              <a:t>The seed on the Good Soil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November 5,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Parable of the 4 Soils – Part 3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seed on the Good Soil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13:3-11 &amp; 18-23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A613-7DD9-2BE8-D02E-67F7AC6C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Unproductive Soils/Hearts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CDBCBF-CE63-0A09-3971-F2C9B6C77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654196"/>
              </p:ext>
            </p:extLst>
          </p:nvPr>
        </p:nvGraphicFramePr>
        <p:xfrm>
          <a:off x="153118" y="1423239"/>
          <a:ext cx="1188576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14">
                  <a:extLst>
                    <a:ext uri="{9D8B030D-6E8A-4147-A177-3AD203B41FA5}">
                      <a16:colId xmlns:a16="http://schemas.microsoft.com/office/drawing/2014/main" val="2511701339"/>
                    </a:ext>
                  </a:extLst>
                </a:gridCol>
                <a:gridCol w="2051968">
                  <a:extLst>
                    <a:ext uri="{9D8B030D-6E8A-4147-A177-3AD203B41FA5}">
                      <a16:colId xmlns:a16="http://schemas.microsoft.com/office/drawing/2014/main" val="314965009"/>
                    </a:ext>
                  </a:extLst>
                </a:gridCol>
                <a:gridCol w="2660602">
                  <a:extLst>
                    <a:ext uri="{9D8B030D-6E8A-4147-A177-3AD203B41FA5}">
                      <a16:colId xmlns:a16="http://schemas.microsoft.com/office/drawing/2014/main" val="462841029"/>
                    </a:ext>
                  </a:extLst>
                </a:gridCol>
                <a:gridCol w="2356286">
                  <a:extLst>
                    <a:ext uri="{9D8B030D-6E8A-4147-A177-3AD203B41FA5}">
                      <a16:colId xmlns:a16="http://schemas.microsoft.com/office/drawing/2014/main" val="3110394459"/>
                    </a:ext>
                  </a:extLst>
                </a:gridCol>
                <a:gridCol w="3173594">
                  <a:extLst>
                    <a:ext uri="{9D8B030D-6E8A-4147-A177-3AD203B41FA5}">
                      <a16:colId xmlns:a16="http://schemas.microsoft.com/office/drawing/2014/main" val="3113976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Response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Temptation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4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Rejection!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Boastful Pride of Life (Satan)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Skepticism: demand for 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Scribes &amp; Pharisees. False religionist.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84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Shallow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Joy </a:t>
                      </a:r>
                      <a:r>
                        <a:rPr lang="en-US" sz="2800" dirty="0">
                          <a:sym typeface="Wingdings" panose="05000000000000000000" pitchFamily="2" charset="2"/>
                        </a:rPr>
                        <a:t> Indifferent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Lust of Flesh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Trials &amp; Persecutions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The thankless crowd. </a:t>
                      </a:r>
                    </a:p>
                    <a:p>
                      <a:r>
                        <a:rPr lang="en-US" sz="2800" dirty="0"/>
                        <a:t>Thrill seekers.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39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Thorny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Growth </a:t>
                      </a:r>
                      <a:r>
                        <a:rPr lang="en-US" sz="2800" dirty="0">
                          <a:sym typeface="Wingdings" panose="05000000000000000000" pitchFamily="2" charset="2"/>
                        </a:rPr>
                        <a:t> No fruit/</a:t>
                      </a:r>
                    </a:p>
                    <a:p>
                      <a:r>
                        <a:rPr lang="en-US" sz="2800" dirty="0">
                          <a:sym typeface="Wingdings" panose="05000000000000000000" pitchFamily="2" charset="2"/>
                        </a:rPr>
                        <a:t>Lost joy!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Lust of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Distractions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Judas, Demas, Rich Young Ruler.</a:t>
                      </a:r>
                    </a:p>
                    <a:p>
                      <a:r>
                        <a:rPr lang="en-US" sz="2800" dirty="0"/>
                        <a:t>The worldly.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806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87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B135-92F2-27F9-1A2A-708196E2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making of “Good Soil/Heart” by the Holy Spirit by: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DDEDA-EB56-A1D4-0F76-9E614A27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Bible: Words of Christ</a:t>
            </a:r>
          </a:p>
          <a:p>
            <a:r>
              <a:rPr lang="en-US" dirty="0"/>
              <a:t> Lives of Jesus’s followers</a:t>
            </a:r>
          </a:p>
          <a:p>
            <a:r>
              <a:rPr lang="en-US" dirty="0"/>
              <a:t> Circumstances of life…</a:t>
            </a:r>
          </a:p>
          <a:p>
            <a:r>
              <a:rPr lang="en-US" dirty="0"/>
              <a:t> God’s creation</a:t>
            </a:r>
          </a:p>
          <a:p>
            <a:r>
              <a:rPr lang="en-US" dirty="0"/>
              <a:t> Prayer!</a:t>
            </a:r>
          </a:p>
        </p:txBody>
      </p:sp>
    </p:spTree>
    <p:extLst>
      <p:ext uri="{BB962C8B-B14F-4D97-AF65-F5344CB8AC3E}">
        <p14:creationId xmlns:p14="http://schemas.microsoft.com/office/powerpoint/2010/main" val="70798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0C83-4EAC-428C-DA69-3303428F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soil are you?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3659-CB94-F149-D447-F8ECB75F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43066" cy="4195481"/>
          </a:xfrm>
        </p:spPr>
        <p:txBody>
          <a:bodyPr/>
          <a:lstStyle/>
          <a:p>
            <a:r>
              <a:rPr lang="en-US" dirty="0"/>
              <a:t> Examine yourselves… (2 Cor. 13:5) </a:t>
            </a:r>
          </a:p>
          <a:p>
            <a:r>
              <a:rPr lang="en-US" dirty="0"/>
              <a:t> How are you this Sunday morning?</a:t>
            </a:r>
          </a:p>
          <a:p>
            <a:r>
              <a:rPr lang="en-US" dirty="0"/>
              <a:t> Goal: to bear fruit (Gal. 5:22-23) </a:t>
            </a:r>
          </a:p>
          <a:p>
            <a:r>
              <a:rPr lang="en-US" dirty="0"/>
              <a:t> For Unbelievers: The importance of humility and repentance (James 4:8-9) </a:t>
            </a:r>
          </a:p>
        </p:txBody>
      </p:sp>
    </p:spTree>
    <p:extLst>
      <p:ext uri="{BB962C8B-B14F-4D97-AF65-F5344CB8AC3E}">
        <p14:creationId xmlns:p14="http://schemas.microsoft.com/office/powerpoint/2010/main" val="196644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B27A-B67D-43D2-57A3-014413B7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on fruit bearing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2517-DF5F-5046-F2DB-E43FA9753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66" y="1645595"/>
            <a:ext cx="11024958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Relationship with Christ must be the top priority.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sowing of seeds is a daily &amp; continual process.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It takes time to for fruit to develop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Are you a </a:t>
            </a:r>
            <a:r>
              <a:rPr lang="en-US" dirty="0" err="1"/>
              <a:t>sower</a:t>
            </a:r>
            <a:r>
              <a:rPr lang="en-US" dirty="0"/>
              <a:t>? 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3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747-EBD7-99AA-06C9-BD350A71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658180-9EAC-10AB-1027-2A36B7C58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2" y="3383464"/>
            <a:ext cx="12192000" cy="347453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81F65-BF46-C1DB-6C94-30A2FC05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84"/>
            <a:ext cx="12192000" cy="33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42020</TotalTime>
  <Words>280</Words>
  <Application>Microsoft Office PowerPoint</Application>
  <PresentationFormat>Widescreen</PresentationFormat>
  <Paragraphs>53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Ion</vt:lpstr>
      <vt:lpstr>                    Matthew 13:3-11 &amp; 18-23  The Parable of the 4 Soils – Part 3 The seed on the Good Soil  Pastor Sam November 5, 2023</vt:lpstr>
      <vt:lpstr>Scripture Reading</vt:lpstr>
      <vt:lpstr>Unproductive Soils/Hearts</vt:lpstr>
      <vt:lpstr>The making of “Good Soil/Heart” by the Holy Spirit by: </vt:lpstr>
      <vt:lpstr>What type of soil are you? </vt:lpstr>
      <vt:lpstr>Final thoughts on fruit bearing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97</cp:revision>
  <cp:lastPrinted>2023-11-22T21:38:34Z</cp:lastPrinted>
  <dcterms:created xsi:type="dcterms:W3CDTF">2021-11-19T21:57:39Z</dcterms:created>
  <dcterms:modified xsi:type="dcterms:W3CDTF">2023-11-26T06:37:04Z</dcterms:modified>
</cp:coreProperties>
</file>