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307" r:id="rId2"/>
    <p:sldId id="571" r:id="rId3"/>
    <p:sldId id="3896" r:id="rId4"/>
    <p:sldId id="3897" r:id="rId5"/>
    <p:sldId id="3899" r:id="rId6"/>
    <p:sldId id="3900" r:id="rId7"/>
    <p:sldId id="3901" r:id="rId8"/>
    <p:sldId id="322" r:id="rId9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94C4A6-A6B8-4073-B84D-866EB0780A6C}" v="2" dt="2023-12-02T15:04:42.2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1" autoAdjust="0"/>
    <p:restoredTop sz="94660"/>
  </p:normalViewPr>
  <p:slideViewPr>
    <p:cSldViewPr snapToGrid="0">
      <p:cViewPr varScale="1">
        <p:scale>
          <a:sx n="91" d="100"/>
          <a:sy n="91" d="100"/>
        </p:scale>
        <p:origin x="77" y="1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6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4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90FC21-E0ED-715A-1C06-EA0EB91B77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6439" y="237458"/>
            <a:ext cx="4104083" cy="21131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801" y="2925974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b="1" dirty="0"/>
              <a:t>The Secrets of the Kingdom: Parable of the Wheat &amp; Tares (Darnel Wheat)</a:t>
            </a:r>
            <a:br>
              <a:rPr lang="en-US" sz="40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December 3, 2023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83" y="2543981"/>
            <a:ext cx="5710843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Title of Sermon</a:t>
            </a:r>
          </a:p>
          <a:p>
            <a:pPr marL="0" indent="0">
              <a:buNone/>
            </a:pPr>
            <a:endParaRPr lang="en-US" sz="3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Bible Reference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3969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DB94-25F8-F109-0DF0-81662F137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4D2BA56-3F7A-54D0-6745-2CC3C7174B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080731"/>
              </p:ext>
            </p:extLst>
          </p:nvPr>
        </p:nvGraphicFramePr>
        <p:xfrm>
          <a:off x="0" y="4482"/>
          <a:ext cx="12192000" cy="6853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903688742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795741833"/>
                    </a:ext>
                  </a:extLst>
                </a:gridCol>
              </a:tblGrid>
              <a:tr h="1769772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Parable of the Good Seed (Wheat) </a:t>
                      </a:r>
                    </a:p>
                    <a:p>
                      <a:pPr algn="ctr"/>
                      <a:r>
                        <a:rPr lang="en-US" sz="4800" dirty="0"/>
                        <a:t>&amp; the Tares (Darnels)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037248"/>
                  </a:ext>
                </a:extLst>
              </a:tr>
              <a:tr h="1214549">
                <a:tc>
                  <a:txBody>
                    <a:bodyPr/>
                    <a:lstStyle/>
                    <a:p>
                      <a:r>
                        <a:rPr lang="en-US" sz="3200" dirty="0"/>
                        <a:t>Sower = Son of Man,           King Jesus, the Christ/Messiah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Enemy – the Devil, Satan, the Evil One, Accuser, Slanderer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057478"/>
                  </a:ext>
                </a:extLst>
              </a:tr>
              <a:tr h="780772">
                <a:tc>
                  <a:txBody>
                    <a:bodyPr/>
                    <a:lstStyle/>
                    <a:p>
                      <a:r>
                        <a:rPr lang="en-US" sz="3200" dirty="0"/>
                        <a:t>Good Seed = sons of God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Weeds = sons of the Evil 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812120"/>
                  </a:ext>
                </a:extLst>
              </a:tr>
              <a:tr h="659327">
                <a:tc>
                  <a:txBody>
                    <a:bodyPr/>
                    <a:lstStyle/>
                    <a:p>
                      <a:r>
                        <a:rPr lang="en-US" sz="3200" dirty="0"/>
                        <a:t>Harvest = the End of the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Field = the World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310228"/>
                  </a:ext>
                </a:extLst>
              </a:tr>
              <a:tr h="659327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Reapers = Angels (not people)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791122"/>
                  </a:ext>
                </a:extLst>
              </a:tr>
              <a:tr h="1769772">
                <a:tc>
                  <a:txBody>
                    <a:bodyPr/>
                    <a:lstStyle/>
                    <a:p>
                      <a:r>
                        <a:rPr lang="en-US" sz="3200" dirty="0"/>
                        <a:t>Good Seed (Wheat) to be gathered and put into God’s Kingdom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Weeds/Tares/Darnels to be gathered up and burned in Hell/Lake of Fire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595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395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36C9A-8496-1AFD-67FA-E11A46E91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477CA-5254-462D-2E04-1ED9BB47E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666799-5BB9-A00D-F8F3-A1BA1C9AA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83" y="0"/>
            <a:ext cx="10486833" cy="57806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D5ABCA-809B-4FD4-5A9A-5E00844A28BF}"/>
              </a:ext>
            </a:extLst>
          </p:cNvPr>
          <p:cNvSpPr txBox="1"/>
          <p:nvPr/>
        </p:nvSpPr>
        <p:spPr>
          <a:xfrm>
            <a:off x="2684207" y="5879467"/>
            <a:ext cx="82926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Wheat                Tares/Darnels</a:t>
            </a:r>
          </a:p>
        </p:txBody>
      </p:sp>
    </p:spTree>
    <p:extLst>
      <p:ext uri="{BB962C8B-B14F-4D97-AF65-F5344CB8AC3E}">
        <p14:creationId xmlns:p14="http://schemas.microsoft.com/office/powerpoint/2010/main" val="2840916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36C9A-8496-1AFD-67FA-E11A46E91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Harvest…..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477CA-5254-462D-2E04-1ED9BB47E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D5ABCA-809B-4FD4-5A9A-5E00844A28BF}"/>
              </a:ext>
            </a:extLst>
          </p:cNvPr>
          <p:cNvSpPr txBox="1"/>
          <p:nvPr/>
        </p:nvSpPr>
        <p:spPr>
          <a:xfrm>
            <a:off x="2684207" y="5879467"/>
            <a:ext cx="71929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   Wheat       Tares/Darnels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225DA0-AD90-5197-DBCF-D3FF7AC8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629" y="1330836"/>
            <a:ext cx="7030431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18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DB94-25F8-F109-0DF0-81662F137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4D2BA56-3F7A-54D0-6745-2CC3C7174B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4482"/>
          <a:ext cx="12192000" cy="6853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903688742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795741833"/>
                    </a:ext>
                  </a:extLst>
                </a:gridCol>
              </a:tblGrid>
              <a:tr h="1769772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Parable of the Good Seed (Wheat) </a:t>
                      </a:r>
                    </a:p>
                    <a:p>
                      <a:pPr algn="ctr"/>
                      <a:r>
                        <a:rPr lang="en-US" sz="4800" dirty="0"/>
                        <a:t>&amp; the Tares (Darnels)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037248"/>
                  </a:ext>
                </a:extLst>
              </a:tr>
              <a:tr h="1214549">
                <a:tc>
                  <a:txBody>
                    <a:bodyPr/>
                    <a:lstStyle/>
                    <a:p>
                      <a:r>
                        <a:rPr lang="en-US" sz="3200" dirty="0"/>
                        <a:t>Sower = Son of Man,           King Jesus, the Christ/Messiah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Enemy – the Devil, Satan, the Evil One, Accuser, Slanderer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057478"/>
                  </a:ext>
                </a:extLst>
              </a:tr>
              <a:tr h="780772">
                <a:tc>
                  <a:txBody>
                    <a:bodyPr/>
                    <a:lstStyle/>
                    <a:p>
                      <a:r>
                        <a:rPr lang="en-US" sz="3200" dirty="0"/>
                        <a:t>Good Seed = sons of God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Weeds = sons of the Evil 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812120"/>
                  </a:ext>
                </a:extLst>
              </a:tr>
              <a:tr h="659327">
                <a:tc>
                  <a:txBody>
                    <a:bodyPr/>
                    <a:lstStyle/>
                    <a:p>
                      <a:r>
                        <a:rPr lang="en-US" sz="3200" dirty="0"/>
                        <a:t>Harvest = the End of the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Field = the World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310228"/>
                  </a:ext>
                </a:extLst>
              </a:tr>
              <a:tr h="659327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Reapers = Angels (not people)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791122"/>
                  </a:ext>
                </a:extLst>
              </a:tr>
              <a:tr h="1769772">
                <a:tc>
                  <a:txBody>
                    <a:bodyPr/>
                    <a:lstStyle/>
                    <a:p>
                      <a:r>
                        <a:rPr lang="en-US" sz="3200" dirty="0"/>
                        <a:t>Good Seed (Wheat) to be gathered and put into God’s Kingdom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Weeds/Tares/Darnels to be gathered up and burned in Hell/Lake of Fire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595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451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791C-DB7B-B4DD-F036-72C13EBF4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us today…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CBD7B-74DB-1EDA-0ACB-D0038E79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97" y="1700580"/>
            <a:ext cx="9919822" cy="4195481"/>
          </a:xfrm>
        </p:spPr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Jesus is the one who plants his children as he pleases.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Satan is planting his children right along side wherever Jesus is planting.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The sons of God and the devil will grow up together until the End of the Age.</a:t>
            </a:r>
          </a:p>
        </p:txBody>
      </p:sp>
    </p:spTree>
    <p:extLst>
      <p:ext uri="{BB962C8B-B14F-4D97-AF65-F5344CB8AC3E}">
        <p14:creationId xmlns:p14="http://schemas.microsoft.com/office/powerpoint/2010/main" val="421070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6000" b="1"/>
              <a:t>To God be the glory!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42840</TotalTime>
  <Words>326</Words>
  <Application>Microsoft Office PowerPoint</Application>
  <PresentationFormat>Widescreen</PresentationFormat>
  <Paragraphs>41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                    The Secrets of the Kingdom: Parable of the Wheat &amp; Tares (Darnel Wheat)  Pastor Sam December 3, 2023</vt:lpstr>
      <vt:lpstr>Scripture Reading</vt:lpstr>
      <vt:lpstr>PowerPoint Presentation</vt:lpstr>
      <vt:lpstr>PowerPoint Presentation</vt:lpstr>
      <vt:lpstr>AT Harvest…..</vt:lpstr>
      <vt:lpstr>PowerPoint Presentation</vt:lpstr>
      <vt:lpstr>Implications for us today…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99</cp:revision>
  <cp:lastPrinted>2023-11-22T21:38:34Z</cp:lastPrinted>
  <dcterms:created xsi:type="dcterms:W3CDTF">2021-11-19T21:57:39Z</dcterms:created>
  <dcterms:modified xsi:type="dcterms:W3CDTF">2023-12-03T04:18:19Z</dcterms:modified>
</cp:coreProperties>
</file>