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307" r:id="rId2"/>
    <p:sldId id="571" r:id="rId3"/>
    <p:sldId id="3897" r:id="rId4"/>
    <p:sldId id="3899" r:id="rId5"/>
    <p:sldId id="322" r:id="rId6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B10F5F-C25F-4DBB-A642-A865F11E98D3}" v="2" dt="2023-12-09T06:06:49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90FC21-E0ED-715A-1C06-EA0EB91B77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439" y="237458"/>
            <a:ext cx="4104083" cy="2113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01" y="2925974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The Secrets of the Kingdom: Parable of the Mustard Seed &amp; the Leaven</a:t>
            </a:r>
            <a:br>
              <a:rPr lang="en-US" sz="40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December 10,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25439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The Parable of the Mustard Seed &amp; Leaven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13:31-33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6C9A-8496-1AFD-67FA-E11A46E9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Mustard Seed/Herb Bush (Tree)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D5ABCA-809B-4FD4-5A9A-5E00844A28BF}"/>
              </a:ext>
            </a:extLst>
          </p:cNvPr>
          <p:cNvSpPr txBox="1"/>
          <p:nvPr/>
        </p:nvSpPr>
        <p:spPr>
          <a:xfrm>
            <a:off x="244706" y="5202212"/>
            <a:ext cx="3918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Mustard Seed</a:t>
            </a:r>
          </a:p>
          <a:p>
            <a:r>
              <a:rPr lang="en-US" sz="4400" b="1" dirty="0"/>
              <a:t>   (1-2mm)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E26B8-C520-874F-8F66-D8E1F5CEB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30" y="1432872"/>
            <a:ext cx="2439501" cy="3664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861FF6-23D1-EA2B-1BC9-B9F7475B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892" y="1194403"/>
            <a:ext cx="6817108" cy="4253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6A9A12-6C81-6842-8269-0D04AED739AF}"/>
              </a:ext>
            </a:extLst>
          </p:cNvPr>
          <p:cNvSpPr txBox="1"/>
          <p:nvPr/>
        </p:nvSpPr>
        <p:spPr>
          <a:xfrm>
            <a:off x="4089016" y="5676892"/>
            <a:ext cx="5799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ym typeface="Wingdings" panose="05000000000000000000" pitchFamily="2" charset="2"/>
              </a:rPr>
              <a:t>         </a:t>
            </a:r>
            <a:r>
              <a:rPr lang="en-US" sz="4400" b="1" dirty="0"/>
              <a:t>Mustard Bush</a:t>
            </a:r>
          </a:p>
        </p:txBody>
      </p:sp>
    </p:spTree>
    <p:extLst>
      <p:ext uri="{BB962C8B-B14F-4D97-AF65-F5344CB8AC3E}">
        <p14:creationId xmlns:p14="http://schemas.microsoft.com/office/powerpoint/2010/main" val="28409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D5ABCA-809B-4FD4-5A9A-5E00844A28BF}"/>
              </a:ext>
            </a:extLst>
          </p:cNvPr>
          <p:cNvSpPr txBox="1"/>
          <p:nvPr/>
        </p:nvSpPr>
        <p:spPr>
          <a:xfrm>
            <a:off x="665863" y="5377407"/>
            <a:ext cx="10857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 With Leaven        vs.   without Leaven</a:t>
            </a:r>
          </a:p>
          <a:p>
            <a:pPr algn="ctr"/>
            <a:r>
              <a:rPr lang="en-US" sz="4400" b="1" dirty="0"/>
              <a:t>Bread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5F6253-4316-4EC3-143A-0A7FEB27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63" y="34043"/>
            <a:ext cx="10743355" cy="51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1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44063</TotalTime>
  <Words>90</Words>
  <Application>Microsoft Office PowerPoint</Application>
  <PresentationFormat>Widescreen</PresentationFormat>
  <Paragraphs>18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                    The Secrets of the Kingdom: Parable of the Mustard Seed &amp; the Leaven  Pastor Sam December 10, 2023</vt:lpstr>
      <vt:lpstr>Scripture Reading</vt:lpstr>
      <vt:lpstr>Mustard Seed/Herb Bush (Tree)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100</cp:revision>
  <cp:lastPrinted>2023-11-22T21:38:34Z</cp:lastPrinted>
  <dcterms:created xsi:type="dcterms:W3CDTF">2021-11-19T21:57:39Z</dcterms:created>
  <dcterms:modified xsi:type="dcterms:W3CDTF">2023-12-09T22:37:52Z</dcterms:modified>
</cp:coreProperties>
</file>