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6"/>
    <p:restoredTop sz="94712"/>
  </p:normalViewPr>
  <p:slideViewPr>
    <p:cSldViewPr snapToGrid="0">
      <p:cViewPr varScale="1">
        <p:scale>
          <a:sx n="105" d="100"/>
          <a:sy n="105" d="100"/>
        </p:scale>
        <p:origin x="9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9EC8-FAA9-0C7D-853E-CABD83930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76B3C-E820-6951-A16F-488968050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228DD-D58C-3FBA-7FAB-6BCA77AF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F37E-C94B-B4B1-553B-4A05BAF1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DF804-D74F-58E6-8076-7B5C9A417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BA210-162A-2F93-8600-A4F204039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89CAA8-726E-3299-17F9-78CD2044D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3789-6036-1FC9-4B1A-0EBC04B3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86588-C6AA-1496-0EF1-370D685C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A2B47-894F-E1B4-B9AE-CA43133B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3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C153C5-05AD-34A9-8656-0FFB0D34C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6CBE5-2261-4848-A159-6BEE9A073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7BD34-862E-CE0E-D796-CD95CF4E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65153-099E-1499-C30C-1BCABA0C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02DE8-093F-473B-03B2-30CACE56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884C-AF41-D8D1-39E3-D1738E19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57108-501D-6750-6E65-CC0550017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E7242-8218-19EF-7F08-4BE41DED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E8BA9-F4BB-4388-AB87-AF79B41C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0F39-CBA1-96D8-A351-02C21D56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9FE8-0AB9-60C3-A3B2-7F8EE340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8C174-D4E6-7046-627E-2BD0CFE04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08E04-EF50-2BCB-B6A1-ACCAB1E7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9DF14-687C-BD38-3479-F9656197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F512C-F6CC-6844-D3B2-187F4DB6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E76C5-D963-150A-4BD0-5FD6A295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0E90-C29D-3610-BB30-DF8AEF53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254FD-A8D7-F4FD-0B4E-CF2933545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964BF-37DD-0580-C413-076A629F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D7DDF-ABFE-CE8B-D785-F4F12CAD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8DFE4-D877-D24A-630C-842BBD30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141BC-4498-E0AC-A9AB-17FBA176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03E9D-9630-7B57-EBE1-8BDF6BBF3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3DE38-7D88-0DD5-AAEE-90B15751F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00E99-6ED8-8DF0-51E9-246E5992A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9EE0D-DF88-CC35-62EB-263C9874E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B0CE5-0EA8-4B76-B250-BF7D2C2C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C9C1C5-54AC-DD7A-616E-F38FB4B5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D1459-973C-3440-0B81-0D8B40F4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2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1CDD-C09D-4261-4D20-1C29490D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42DF0-E473-CBE7-D783-03785965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9FA7A-02EE-ABBE-703E-E2370661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6421E-F59C-1A63-5575-B040E4A7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0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A6F77-90B0-6B2D-7306-D29C20BA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69B332-C986-931C-350C-041A0217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4803F-FCDD-F426-553D-5534A62A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B053-E3C2-7779-2ABA-40C253BB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F323B-1549-A28F-17E4-174D8AB61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D5A34-F9D1-BE03-7204-E08F1FF1C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8DC6A-2912-8633-4E1D-C3CF3863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C8BB2-3AE3-4E25-0C70-6D1714EF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8650B-5248-DFC8-8004-2CDCB5BA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3136-B48E-FBD4-81C4-3229FE26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FE171-D18E-2109-D139-0A1BC8B08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91D8F-0795-2B2A-3B92-F6DEC848E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57D77-AEF2-6B8E-D55F-42D14ECA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EE18B-6BF4-B505-44ED-C3F6194A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D9EE4-29E8-4E10-E696-E7AE4D9E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7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08831-7328-2FAC-2613-65D34C422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A37F2-F314-5402-4AC2-AD18BB3C6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22BFA-CED1-2DD3-93F2-F26922A21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2721-8EED-2146-9E5E-6CA937F0F2E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795C-27A1-A1E1-7906-722AFC75B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5891A-BC5F-144F-B027-83EB26614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F0DD-A7BF-A14A-999B-4CE4FC6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C9E1-DE53-F473-9E5E-0F92018D0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388E-2B07-7984-F60A-4E2D443C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 background with a black border&#10;&#10;Description automatically generated">
            <a:extLst>
              <a:ext uri="{FF2B5EF4-FFF2-40B4-BE49-F238E27FC236}">
                <a16:creationId xmlns:a16="http://schemas.microsoft.com/office/drawing/2014/main" id="{7A9A5110-F009-6E00-8526-51E94105E0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15" y="-24715"/>
            <a:ext cx="12294973" cy="159934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F5D86-FE1C-78BB-2E0B-E8B3024C9CE4}"/>
              </a:ext>
            </a:extLst>
          </p:cNvPr>
          <p:cNvSpPr txBox="1"/>
          <p:nvPr/>
        </p:nvSpPr>
        <p:spPr>
          <a:xfrm>
            <a:off x="-24714" y="2406869"/>
            <a:ext cx="12294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The Harvest Is Plentiful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38DA9A-6C50-794A-1E18-A2202C4D5B1C}"/>
              </a:ext>
            </a:extLst>
          </p:cNvPr>
          <p:cNvSpPr txBox="1"/>
          <p:nvPr/>
        </p:nvSpPr>
        <p:spPr>
          <a:xfrm>
            <a:off x="-24716" y="3766929"/>
            <a:ext cx="12294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Matthew 9:35–10:5a </a:t>
            </a:r>
            <a:endParaRPr lang="en-US" sz="9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4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C9E1-DE53-F473-9E5E-0F92018D0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388E-2B07-7984-F60A-4E2D443C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 background with a black border&#10;&#10;Description automatically generated">
            <a:extLst>
              <a:ext uri="{FF2B5EF4-FFF2-40B4-BE49-F238E27FC236}">
                <a16:creationId xmlns:a16="http://schemas.microsoft.com/office/drawing/2014/main" id="{7A9A5110-F009-6E00-8526-51E94105E0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15" y="-24715"/>
            <a:ext cx="12294973" cy="159934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F5D86-FE1C-78BB-2E0B-E8B3024C9CE4}"/>
              </a:ext>
            </a:extLst>
          </p:cNvPr>
          <p:cNvSpPr txBox="1"/>
          <p:nvPr/>
        </p:nvSpPr>
        <p:spPr>
          <a:xfrm>
            <a:off x="-24714" y="2406869"/>
            <a:ext cx="12294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I. Do you have His heart for the lost?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38DA9A-6C50-794A-1E18-A2202C4D5B1C}"/>
              </a:ext>
            </a:extLst>
          </p:cNvPr>
          <p:cNvSpPr txBox="1"/>
          <p:nvPr/>
        </p:nvSpPr>
        <p:spPr>
          <a:xfrm>
            <a:off x="-24716" y="3216176"/>
            <a:ext cx="11246898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Matthew 9:36 </a:t>
            </a:r>
            <a:endParaRPr lang="en-US" sz="9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6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C9E1-DE53-F473-9E5E-0F92018D0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388E-2B07-7984-F60A-4E2D443C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 background with a black border&#10;&#10;Description automatically generated">
            <a:extLst>
              <a:ext uri="{FF2B5EF4-FFF2-40B4-BE49-F238E27FC236}">
                <a16:creationId xmlns:a16="http://schemas.microsoft.com/office/drawing/2014/main" id="{7A9A5110-F009-6E00-8526-51E94105E0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15" y="-24715"/>
            <a:ext cx="12294973" cy="159934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F5D86-FE1C-78BB-2E0B-E8B3024C9CE4}"/>
              </a:ext>
            </a:extLst>
          </p:cNvPr>
          <p:cNvSpPr txBox="1"/>
          <p:nvPr/>
        </p:nvSpPr>
        <p:spPr>
          <a:xfrm>
            <a:off x="-24714" y="2406869"/>
            <a:ext cx="12294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II. Do you see the need around you?</a:t>
            </a:r>
          </a:p>
          <a:p>
            <a:pPr algn="ctr"/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38DA9A-6C50-794A-1E18-A2202C4D5B1C}"/>
              </a:ext>
            </a:extLst>
          </p:cNvPr>
          <p:cNvSpPr txBox="1"/>
          <p:nvPr/>
        </p:nvSpPr>
        <p:spPr>
          <a:xfrm>
            <a:off x="-24716" y="3216176"/>
            <a:ext cx="11246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Matthew 9:37 </a:t>
            </a:r>
            <a:endParaRPr lang="en-US" sz="9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C9E1-DE53-F473-9E5E-0F92018D0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388E-2B07-7984-F60A-4E2D443C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 background with a black border&#10;&#10;Description automatically generated">
            <a:extLst>
              <a:ext uri="{FF2B5EF4-FFF2-40B4-BE49-F238E27FC236}">
                <a16:creationId xmlns:a16="http://schemas.microsoft.com/office/drawing/2014/main" id="{7A9A5110-F009-6E00-8526-51E94105E0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15" y="-24715"/>
            <a:ext cx="12294973" cy="159934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F5D86-FE1C-78BB-2E0B-E8B3024C9CE4}"/>
              </a:ext>
            </a:extLst>
          </p:cNvPr>
          <p:cNvSpPr txBox="1"/>
          <p:nvPr/>
        </p:nvSpPr>
        <p:spPr>
          <a:xfrm>
            <a:off x="-24714" y="2406869"/>
            <a:ext cx="12294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III. Are you praying earnestly?</a:t>
            </a:r>
          </a:p>
          <a:p>
            <a:pPr algn="ctr"/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38DA9A-6C50-794A-1E18-A2202C4D5B1C}"/>
              </a:ext>
            </a:extLst>
          </p:cNvPr>
          <p:cNvSpPr txBox="1"/>
          <p:nvPr/>
        </p:nvSpPr>
        <p:spPr>
          <a:xfrm>
            <a:off x="-24716" y="3216176"/>
            <a:ext cx="10295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Matthew 9:38 </a:t>
            </a:r>
            <a:endParaRPr lang="en-US" sz="9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6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C9E1-DE53-F473-9E5E-0F92018D0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388E-2B07-7984-F60A-4E2D443C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 background with a black border&#10;&#10;Description automatically generated">
            <a:extLst>
              <a:ext uri="{FF2B5EF4-FFF2-40B4-BE49-F238E27FC236}">
                <a16:creationId xmlns:a16="http://schemas.microsoft.com/office/drawing/2014/main" id="{7A9A5110-F009-6E00-8526-51E94105E0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15" y="-24715"/>
            <a:ext cx="12294973" cy="159934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F5D86-FE1C-78BB-2E0B-E8B3024C9CE4}"/>
              </a:ext>
            </a:extLst>
          </p:cNvPr>
          <p:cNvSpPr txBox="1"/>
          <p:nvPr/>
        </p:nvSpPr>
        <p:spPr>
          <a:xfrm>
            <a:off x="-24714" y="2406869"/>
            <a:ext cx="12294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IV. Are you on His mission?</a:t>
            </a:r>
          </a:p>
          <a:p>
            <a:pPr algn="ctr"/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38DA9A-6C50-794A-1E18-A2202C4D5B1C}"/>
              </a:ext>
            </a:extLst>
          </p:cNvPr>
          <p:cNvSpPr txBox="1"/>
          <p:nvPr/>
        </p:nvSpPr>
        <p:spPr>
          <a:xfrm>
            <a:off x="-24716" y="3216176"/>
            <a:ext cx="985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Matthew 10:1-5a </a:t>
            </a:r>
            <a:endParaRPr lang="en-US" sz="9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3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</dc:creator>
  <cp:lastModifiedBy>Samuel Kim</cp:lastModifiedBy>
  <cp:revision>1</cp:revision>
  <dcterms:created xsi:type="dcterms:W3CDTF">2024-02-25T22:36:49Z</dcterms:created>
  <dcterms:modified xsi:type="dcterms:W3CDTF">2024-02-27T01:00:07Z</dcterms:modified>
</cp:coreProperties>
</file>