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502" r:id="rId3"/>
    <p:sldId id="484" r:id="rId4"/>
    <p:sldId id="572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ECACF-9013-42E2-BD79-AC37946FE64A}" v="2" dt="2024-03-28T19:44:33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Good Friday Service</a:t>
            </a:r>
            <a:br>
              <a:rPr lang="en-US" sz="4000" b="1" dirty="0"/>
            </a:br>
            <a:r>
              <a:rPr lang="en-US" sz="4000" b="1" dirty="0"/>
              <a:t>Genesis 15, Isaiah 53, Galatians 3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March 29,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4BE7-4811-7BE9-B932-F20BC96A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49" y="1316940"/>
            <a:ext cx="3847381" cy="46007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 dirty="0"/>
              <a:t>God’s </a:t>
            </a:r>
            <a:br>
              <a:rPr lang="en-US" sz="4700" dirty="0"/>
            </a:br>
            <a:r>
              <a:rPr lang="en-US" sz="4700" dirty="0"/>
              <a:t>Covenant</a:t>
            </a:r>
            <a:br>
              <a:rPr lang="en-US" sz="4700" dirty="0"/>
            </a:br>
            <a:r>
              <a:rPr lang="en-US" sz="4700" dirty="0"/>
              <a:t>With </a:t>
            </a:r>
            <a:br>
              <a:rPr lang="en-US" sz="4700" dirty="0"/>
            </a:br>
            <a:r>
              <a:rPr lang="en-US" sz="4700" dirty="0"/>
              <a:t>Abraham</a:t>
            </a:r>
            <a:br>
              <a:rPr lang="en-US" sz="4700" dirty="0"/>
            </a:br>
            <a:br>
              <a:rPr lang="en-US" sz="4700" dirty="0"/>
            </a:br>
            <a:r>
              <a:rPr lang="en-US" sz="4700" dirty="0"/>
              <a:t>Genesis 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7B2E9-D1E5-C7D6-2894-6E178BBE3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7" r="-1" b="23935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E4B3-4BE3-4F19-A2E5-D45C874E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3B35-E736-4D08-ACA3-9860D955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BE563-5EA2-404D-A6EF-F3072596C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760" y="-395551"/>
            <a:ext cx="12473356" cy="8827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F1F43-C4B6-428C-BD76-C9C7921D3B6C}"/>
              </a:ext>
            </a:extLst>
          </p:cNvPr>
          <p:cNvSpPr txBox="1"/>
          <p:nvPr/>
        </p:nvSpPr>
        <p:spPr>
          <a:xfrm>
            <a:off x="452557" y="6082116"/>
            <a:ext cx="1149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Isaiah 53 &amp; Galatians 3:13-14</a:t>
            </a:r>
          </a:p>
        </p:txBody>
      </p:sp>
    </p:spTree>
    <p:extLst>
      <p:ext uri="{BB962C8B-B14F-4D97-AF65-F5344CB8AC3E}">
        <p14:creationId xmlns:p14="http://schemas.microsoft.com/office/powerpoint/2010/main" val="268049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CC54-A166-2D44-54B2-2E4CBC9E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7" y="1690315"/>
            <a:ext cx="4235569" cy="33216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Communion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Corinthians 12:23-32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BB582-9FDF-4AC5-E0B6-CADCB4309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7" r="1" b="2798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59513</TotalTime>
  <Words>71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     Good Friday Service Genesis 15, Isaiah 53, Galatians 3  Pastor Sam March 29, 2024</vt:lpstr>
      <vt:lpstr>God’s  Covenant With  Abraham  Genesis 15</vt:lpstr>
      <vt:lpstr>PowerPoint Presentation</vt:lpstr>
      <vt:lpstr>Communion  1 Corinthians 12:23-32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116</cp:revision>
  <cp:lastPrinted>2024-01-13T06:58:57Z</cp:lastPrinted>
  <dcterms:created xsi:type="dcterms:W3CDTF">2021-11-19T21:57:39Z</dcterms:created>
  <dcterms:modified xsi:type="dcterms:W3CDTF">2024-03-28T19:57:15Z</dcterms:modified>
</cp:coreProperties>
</file>