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7" r:id="rId2"/>
    <p:sldId id="571" r:id="rId3"/>
    <p:sldId id="3944" r:id="rId4"/>
    <p:sldId id="3945" r:id="rId5"/>
    <p:sldId id="3946" r:id="rId6"/>
    <p:sldId id="322" r:id="rId7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God’s plan versus man’s presumption</a:t>
            </a:r>
            <a:br>
              <a:rPr lang="en-US" sz="4000" b="1" dirty="0"/>
            </a:br>
            <a:r>
              <a:rPr lang="en-US" sz="4000" b="1" dirty="0"/>
              <a:t>Matthew 16:20-23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April 28,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2543981"/>
            <a:ext cx="6002705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God’s plan vs man’s presumption</a:t>
            </a: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16:20-23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8204-BEDD-7C52-B0B2-0034004E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Divine Imperatives… “MUSTS!”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8C4B-2240-0DF1-7C05-2095203D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90205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Go to Jerusalem @ Passover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Suffer from religious leaders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Be killed/murdered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Rise again from the dead in 3 days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5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6B86-D2E1-4BD7-E710-1F1F9EEB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16:22-23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CCCCD-B7A5-0047-AD66-136A043B5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24000"/>
            <a:ext cx="10505365" cy="4724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 And Peter took him aside and began to rebuke him, saying, “Far be it from you, Lord! This shall never happen to you.” </a:t>
            </a:r>
          </a:p>
          <a:p>
            <a:pPr marL="0" indent="0">
              <a:buNone/>
            </a:pPr>
            <a:r>
              <a:rPr lang="en-US" baseline="30000" dirty="0"/>
              <a:t>23</a:t>
            </a:r>
            <a:r>
              <a:rPr lang="en-US" dirty="0"/>
              <a:t> But he turned and said to Peter,      “Get behind me, Satan! You are a hindrance to me. For you are not setting your mind on the things of God, but on the things of man.”</a:t>
            </a:r>
          </a:p>
        </p:txBody>
      </p:sp>
    </p:spTree>
    <p:extLst>
      <p:ext uri="{BB962C8B-B14F-4D97-AF65-F5344CB8AC3E}">
        <p14:creationId xmlns:p14="http://schemas.microsoft.com/office/powerpoint/2010/main" val="468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CC23-EF88-C290-E9F6-96EBA2D9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713B4-2046-EC42-FC63-90B832E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31" y="1755228"/>
            <a:ext cx="11267091" cy="449317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Listen &amp; obey God’s voice today (Heb. 3:15)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centrality of the cross and </a:t>
            </a:r>
            <a:r>
              <a:rPr lang="en-US" sz="3600"/>
              <a:t>resurrection     (</a:t>
            </a:r>
            <a:r>
              <a:rPr lang="en-US" sz="3600" dirty="0"/>
              <a:t>1 Cor. 1:18-19)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Exercise caution in discerning the will of God (Matt. 6:10 &amp; 1 Peter 5:10)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Jesus is building his Church… (Matt. 16:18) 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7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60310</TotalTime>
  <Words>211</Words>
  <Application>Microsoft Office PowerPoint</Application>
  <PresentationFormat>Widescreen</PresentationFormat>
  <Paragraphs>24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                   God’s plan versus man’s presumption Matthew 16:20-23  Pastor Sam April 28, 2024</vt:lpstr>
      <vt:lpstr>Scripture Reading</vt:lpstr>
      <vt:lpstr>Four Divine Imperatives… “MUSTS!” </vt:lpstr>
      <vt:lpstr>Matthew 16:22-23</vt:lpstr>
      <vt:lpstr>Application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118</cp:revision>
  <cp:lastPrinted>2024-01-13T06:58:57Z</cp:lastPrinted>
  <dcterms:created xsi:type="dcterms:W3CDTF">2021-11-19T21:57:39Z</dcterms:created>
  <dcterms:modified xsi:type="dcterms:W3CDTF">2024-04-28T04:40:28Z</dcterms:modified>
</cp:coreProperties>
</file>