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307" r:id="rId2"/>
    <p:sldId id="571" r:id="rId3"/>
    <p:sldId id="3944" r:id="rId4"/>
    <p:sldId id="322" r:id="rId5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82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E6ED4976-C005-124C-49C8-239BBCB1128F}"/>
              </a:ext>
            </a:extLst>
          </p:cNvPr>
          <p:cNvSpPr/>
          <p:nvPr userDrawn="1"/>
        </p:nvSpPr>
        <p:spPr>
          <a:xfrm>
            <a:off x="1055716" y="473825"/>
            <a:ext cx="3923608" cy="20283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cross on it&#10;&#10;Description automatically generated">
            <a:extLst>
              <a:ext uri="{FF2B5EF4-FFF2-40B4-BE49-F238E27FC236}">
                <a16:creationId xmlns:a16="http://schemas.microsoft.com/office/drawing/2014/main" xmlns="" id="{53B2679F-FC95-EBB0-891D-431A4DED7E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6909" y="613901"/>
            <a:ext cx="3407705" cy="17481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516" y="2968015"/>
            <a:ext cx="10930759" cy="3329581"/>
          </a:xfrm>
        </p:spPr>
        <p:txBody>
          <a:bodyPr/>
          <a:lstStyle/>
          <a:p>
            <a:r>
              <a:rPr lang="en-US" sz="4400" dirty="0"/>
              <a:t/>
            </a:r>
            <a:br>
              <a:rPr lang="en-US" sz="44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1800" dirty="0"/>
              <a:t>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dirty="0"/>
              <a:t>Godly Mothers</a:t>
            </a:r>
            <a:br>
              <a:rPr lang="en-US" sz="4000" b="1" dirty="0"/>
            </a:br>
            <a:r>
              <a:rPr lang="en-US" sz="4000" b="1" dirty="0"/>
              <a:t>Proverbs </a:t>
            </a:r>
            <a:r>
              <a:rPr lang="en-US" sz="4000" b="1" dirty="0" smtClean="0"/>
              <a:t>31:30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000" b="1" dirty="0"/>
              <a:t>Pastor Sam</a:t>
            </a:r>
            <a:br>
              <a:rPr lang="en-US" sz="4000" b="1" dirty="0"/>
            </a:br>
            <a:r>
              <a:rPr lang="en-US" sz="4000" b="1" dirty="0"/>
              <a:t>May 12, 2024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>
            <a:extLst>
              <a:ext uri="{FF2B5EF4-FFF2-40B4-BE49-F238E27FC236}">
                <a16:creationId xmlns:a16="http://schemas.microsoft.com/office/drawing/2014/main" xmlns="" id="{32454A55-8D0E-4288-BA8C-0F28467A20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2716DD-F5F3-430D-BFCF-5E702467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b="1"/>
              <a:t>Scripture Reading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2BF945A-4452-4881-AF25-582DE1943C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xmlns="" id="{7BF02DAB-EEF0-487F-A106-B70843EA6D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BFECBB-AA81-4985-9C05-58FD5E56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90" y="2543981"/>
            <a:ext cx="6002705" cy="36586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Godly Mothers</a:t>
            </a:r>
          </a:p>
          <a:p>
            <a:pPr marL="0" indent="0">
              <a:buNone/>
            </a:pPr>
            <a:endParaRPr lang="en-US" sz="3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Proverbs </a:t>
            </a:r>
            <a:r>
              <a:rPr lang="en-US" sz="3500" b="1" dirty="0" smtClean="0">
                <a:solidFill>
                  <a:schemeClr val="bg1"/>
                </a:solidFill>
              </a:rPr>
              <a:t>31:30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BFA416A-02F5-4763-B73B-06432EE51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916" y="3220819"/>
            <a:ext cx="5451627" cy="23169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396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CB8204-BEDD-7C52-B0B2-0034004EA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Unsung Hero’s - Godly Mothers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118C4B-2240-0DF1-7C05-2095203DF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368" y="1770286"/>
            <a:ext cx="4266710" cy="4195481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Noah’s wife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Sarah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Rebekah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Leah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Jochebed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2232133-E414-402C-8724-4E6DB6FCD13E}"/>
              </a:ext>
            </a:extLst>
          </p:cNvPr>
          <p:cNvSpPr txBox="1"/>
          <p:nvPr/>
        </p:nvSpPr>
        <p:spPr>
          <a:xfrm>
            <a:off x="6051176" y="1770286"/>
            <a:ext cx="5683134" cy="4298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4000" dirty="0"/>
              <a:t>6.   Rahab</a:t>
            </a:r>
          </a:p>
          <a:p>
            <a:pPr>
              <a:spcAft>
                <a:spcPts val="800"/>
              </a:spcAft>
            </a:pPr>
            <a:r>
              <a:rPr lang="en-US" sz="4000" dirty="0"/>
              <a:t>7.   Naomi (DIL – Ruth)</a:t>
            </a:r>
          </a:p>
          <a:p>
            <a:pPr>
              <a:spcAft>
                <a:spcPts val="800"/>
              </a:spcAft>
            </a:pPr>
            <a:r>
              <a:rPr lang="en-US" sz="4000" dirty="0"/>
              <a:t>8.   Hannah</a:t>
            </a:r>
          </a:p>
          <a:p>
            <a:pPr>
              <a:spcAft>
                <a:spcPts val="800"/>
              </a:spcAft>
            </a:pPr>
            <a:r>
              <a:rPr lang="en-US" sz="4000" dirty="0"/>
              <a:t>9.   Mary</a:t>
            </a:r>
          </a:p>
          <a:p>
            <a:pPr>
              <a:spcAft>
                <a:spcPts val="800"/>
              </a:spcAft>
            </a:pPr>
            <a:r>
              <a:rPr lang="en-US" sz="4000" dirty="0"/>
              <a:t>10. Eunice (GM Lois)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4565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/>
              <a:t>To God be the glory!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59914</TotalTime>
  <Words>51</Words>
  <Application>Microsoft Office PowerPoint</Application>
  <PresentationFormat>Widescreen</PresentationFormat>
  <Paragraphs>23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</vt:lpstr>
      <vt:lpstr>                  Godly Mothers Proverbs 31:30  Pastor Sam May 12, 2024</vt:lpstr>
      <vt:lpstr>Scripture Reading</vt:lpstr>
      <vt:lpstr>Unsung Hero’s - Godly Mothers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Presenter</cp:lastModifiedBy>
  <cp:revision>120</cp:revision>
  <cp:lastPrinted>2024-01-13T06:58:57Z</cp:lastPrinted>
  <dcterms:created xsi:type="dcterms:W3CDTF">2021-11-19T21:57:39Z</dcterms:created>
  <dcterms:modified xsi:type="dcterms:W3CDTF">2024-05-12T18:39:23Z</dcterms:modified>
</cp:coreProperties>
</file>