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07" r:id="rId2"/>
    <p:sldId id="571" r:id="rId3"/>
    <p:sldId id="3944" r:id="rId4"/>
    <p:sldId id="322" r:id="rId5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xmlns="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180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Godly Mothers</a:t>
            </a:r>
            <a:br>
              <a:rPr lang="en-US" sz="4000" b="1" dirty="0"/>
            </a:br>
            <a:r>
              <a:rPr lang="en-US" sz="4000" b="1" dirty="0"/>
              <a:t>Proverbs </a:t>
            </a:r>
            <a:r>
              <a:rPr lang="en-US" sz="4000" b="1" dirty="0" smtClean="0"/>
              <a:t>31:30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May 12,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xmlns="" id="{32454A55-8D0E-4288-BA8C-0F28467A20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2BF945A-4452-4881-AF25-582DE1943C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7BF02DAB-EEF0-487F-A106-B70843EA6D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2543981"/>
            <a:ext cx="6002705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Godly Mothers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Proverbs </a:t>
            </a:r>
            <a:r>
              <a:rPr lang="en-US" sz="3500" b="1" dirty="0" smtClean="0">
                <a:solidFill>
                  <a:schemeClr val="bg1"/>
                </a:solidFill>
              </a:rPr>
              <a:t>31:30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B8204-BEDD-7C52-B0B2-0034004E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Unsung Hero’s - Godly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118C4B-2240-0DF1-7C05-2095203D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368" y="1770286"/>
            <a:ext cx="4266710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Noah’s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Sarah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Rebekah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Leah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Jochebed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232133-E414-402C-8724-4E6DB6FCD13E}"/>
              </a:ext>
            </a:extLst>
          </p:cNvPr>
          <p:cNvSpPr txBox="1"/>
          <p:nvPr/>
        </p:nvSpPr>
        <p:spPr>
          <a:xfrm>
            <a:off x="6051176" y="1770286"/>
            <a:ext cx="5683134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4000" dirty="0"/>
              <a:t>6.   Rahab</a:t>
            </a:r>
          </a:p>
          <a:p>
            <a:pPr>
              <a:spcAft>
                <a:spcPts val="800"/>
              </a:spcAft>
            </a:pPr>
            <a:r>
              <a:rPr lang="en-US" sz="4000" dirty="0"/>
              <a:t>7.   Naomi (DIL – Ruth)</a:t>
            </a:r>
          </a:p>
          <a:p>
            <a:pPr>
              <a:spcAft>
                <a:spcPts val="800"/>
              </a:spcAft>
            </a:pPr>
            <a:r>
              <a:rPr lang="en-US" sz="4000" dirty="0"/>
              <a:t>8.   Hannah</a:t>
            </a:r>
          </a:p>
          <a:p>
            <a:pPr>
              <a:spcAft>
                <a:spcPts val="800"/>
              </a:spcAft>
            </a:pPr>
            <a:r>
              <a:rPr lang="en-US" sz="4000" dirty="0"/>
              <a:t>9.   Mary</a:t>
            </a:r>
          </a:p>
          <a:p>
            <a:pPr>
              <a:spcAft>
                <a:spcPts val="800"/>
              </a:spcAft>
            </a:pPr>
            <a:r>
              <a:rPr lang="en-US" sz="4000" dirty="0"/>
              <a:t>10. Eunice (GM Lois)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6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59914</TotalTime>
  <Words>51</Words>
  <Application>Microsoft Office PowerPoint</Application>
  <PresentationFormat>Widescreen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                  Godly Mothers Proverbs 31:30  Pastor Sam May 12, 2024</vt:lpstr>
      <vt:lpstr>Scripture Reading</vt:lpstr>
      <vt:lpstr>Unsung Hero’s - Godly Mothers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Presenter</cp:lastModifiedBy>
  <cp:revision>120</cp:revision>
  <cp:lastPrinted>2024-01-13T06:58:57Z</cp:lastPrinted>
  <dcterms:created xsi:type="dcterms:W3CDTF">2021-11-19T21:57:39Z</dcterms:created>
  <dcterms:modified xsi:type="dcterms:W3CDTF">2024-05-12T18:39:23Z</dcterms:modified>
</cp:coreProperties>
</file>