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07" r:id="rId2"/>
    <p:sldId id="571" r:id="rId3"/>
    <p:sldId id="3947" r:id="rId4"/>
    <p:sldId id="3948" r:id="rId5"/>
    <p:sldId id="3949" r:id="rId6"/>
    <p:sldId id="3950" r:id="rId7"/>
    <p:sldId id="3951" r:id="rId8"/>
    <p:sldId id="322" r:id="rId9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C1615D-1A9E-4832-BE62-DD6A1F2CE1DB}" v="3" dt="2024-05-18T05:01:57.0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7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5/18/2024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Glory of the Incarnation</a:t>
            </a:r>
            <a:br>
              <a:rPr lang="en-US" sz="4000" b="1" dirty="0"/>
            </a:br>
            <a:r>
              <a:rPr lang="en-US" sz="4000" b="1" dirty="0"/>
              <a:t>Matthew 16:24 -17:8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May 19,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2543981"/>
            <a:ext cx="565987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The Glory of the Incarnation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Matthew 16:24-17:8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B6D-83B8-4194-E52C-9C5DBEA2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Peter, James, &amp; John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A4B81-D58D-DDE3-56A5-B84572F35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They were the closest to Jesus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Deut. 19:15 - valid testimony requires 2 or 3 witnesses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0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A70A5-503D-C8DF-4206-0E886BECF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Matthew 17:2 Transfiguration of Christ (LIGHT) ….understated!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486D3-5D19-E5EE-4721-9E9942B7B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2052918"/>
            <a:ext cx="10602733" cy="4195481"/>
          </a:xfrm>
        </p:spPr>
        <p:txBody>
          <a:bodyPr>
            <a:normAutofit fontScale="92500"/>
          </a:bodyPr>
          <a:lstStyle/>
          <a:p>
            <a:r>
              <a:rPr lang="en-US" dirty="0"/>
              <a:t> Exodus 33:18-20 Moses was only allowed to see God’s back</a:t>
            </a:r>
          </a:p>
          <a:p>
            <a:r>
              <a:rPr lang="en-US" dirty="0"/>
              <a:t> John 8:12 “I am the light of the world.</a:t>
            </a:r>
          </a:p>
          <a:p>
            <a:r>
              <a:rPr lang="en-US" dirty="0"/>
              <a:t> John 1:14 – John’s testimony</a:t>
            </a:r>
          </a:p>
          <a:p>
            <a:r>
              <a:rPr lang="en-US" dirty="0"/>
              <a:t> 2 Peter 1:16 – Peter’s testimony</a:t>
            </a:r>
          </a:p>
          <a:p>
            <a:r>
              <a:rPr lang="en-US" dirty="0"/>
              <a:t> Revelation 22:5 Describing the eternal state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67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369D5-2A8C-40DC-F4B0-3ECA936C2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Moses and Elijah?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0F8AB8-37E4-7C73-898B-77E791761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104776"/>
              </p:ext>
            </p:extLst>
          </p:nvPr>
        </p:nvGraphicFramePr>
        <p:xfrm>
          <a:off x="984415" y="1853248"/>
          <a:ext cx="1022317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1585">
                  <a:extLst>
                    <a:ext uri="{9D8B030D-6E8A-4147-A177-3AD203B41FA5}">
                      <a16:colId xmlns:a16="http://schemas.microsoft.com/office/drawing/2014/main" val="516197865"/>
                    </a:ext>
                  </a:extLst>
                </a:gridCol>
                <a:gridCol w="5111585">
                  <a:extLst>
                    <a:ext uri="{9D8B030D-6E8A-4147-A177-3AD203B41FA5}">
                      <a16:colId xmlns:a16="http://schemas.microsoft.com/office/drawing/2014/main" val="9715927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400" dirty="0"/>
                        <a:t>Moses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4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Elijah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463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Law/Torah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Prophets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50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Those who have died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3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Those who are still living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49569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Matthew 5:17 I have not come to abolish </a:t>
                      </a:r>
                    </a:p>
                    <a:p>
                      <a:pPr algn="ctr"/>
                      <a:r>
                        <a:rPr lang="en-US" sz="3200" dirty="0"/>
                        <a:t>the Law and the Prophets but to fulfill them!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85587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JESUS &gt;&gt;&gt; Moses &amp; Elijah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943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7218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53CA7-EFF2-828E-8568-9C3A6FEB0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Testimony of God the Father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6DA7D-9028-F470-9B3A-4915AE789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Matthew 3:17 @ baptism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Matthew 17:5 @ Transfiguration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John 12:27-28 before going to the cross….</a:t>
            </a:r>
          </a:p>
        </p:txBody>
      </p:sp>
    </p:spTree>
    <p:extLst>
      <p:ext uri="{BB962C8B-B14F-4D97-AF65-F5344CB8AC3E}">
        <p14:creationId xmlns:p14="http://schemas.microsoft.com/office/powerpoint/2010/main" val="189476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80336-1F9B-0E10-9DDA-6674863F4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Aways…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7447A-0798-289F-D92D-29A59B9E0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1" y="1733910"/>
            <a:ext cx="10637239" cy="4514490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John 16:33 In this world…tribulation!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Obey Christ!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Hebrews 12:1ff We are not alone…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Keep focus on Jesus’s Second Coming! 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Have faith! Don’t chase the glory…  </a:t>
            </a:r>
          </a:p>
        </p:txBody>
      </p:sp>
    </p:spTree>
    <p:extLst>
      <p:ext uri="{BB962C8B-B14F-4D97-AF65-F5344CB8AC3E}">
        <p14:creationId xmlns:p14="http://schemas.microsoft.com/office/powerpoint/2010/main" val="258560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59972</TotalTime>
  <Words>235</Words>
  <Application>Microsoft Office PowerPoint</Application>
  <PresentationFormat>Widescreen</PresentationFormat>
  <Paragraphs>44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Ion</vt:lpstr>
      <vt:lpstr>                   The Glory of the Incarnation Matthew 16:24 -17:8  Pastor Sam May 19, 2024</vt:lpstr>
      <vt:lpstr>Scripture Reading</vt:lpstr>
      <vt:lpstr>Why Peter, James, &amp; John</vt:lpstr>
      <vt:lpstr>Matthew 17:2 Transfiguration of Christ (LIGHT) ….understated! </vt:lpstr>
      <vt:lpstr>Why Moses and Elijah? </vt:lpstr>
      <vt:lpstr>Testimony of God the Father</vt:lpstr>
      <vt:lpstr>Take Aways…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120</cp:revision>
  <cp:lastPrinted>2024-01-13T06:58:57Z</cp:lastPrinted>
  <dcterms:created xsi:type="dcterms:W3CDTF">2021-11-19T21:57:39Z</dcterms:created>
  <dcterms:modified xsi:type="dcterms:W3CDTF">2024-05-19T05:29:50Z</dcterms:modified>
</cp:coreProperties>
</file>