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307" r:id="rId2"/>
    <p:sldId id="571" r:id="rId3"/>
    <p:sldId id="3947" r:id="rId4"/>
    <p:sldId id="3952" r:id="rId5"/>
    <p:sldId id="3953" r:id="rId6"/>
    <p:sldId id="3954" r:id="rId7"/>
    <p:sldId id="3955" r:id="rId8"/>
    <p:sldId id="3956" r:id="rId9"/>
    <p:sldId id="3957" r:id="rId10"/>
    <p:sldId id="322" r:id="rId11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8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The importance of Faith</a:t>
            </a:r>
            <a:br>
              <a:rPr lang="en-US" sz="4000" b="1" dirty="0"/>
            </a:br>
            <a:r>
              <a:rPr lang="en-US" sz="4000" b="1" dirty="0"/>
              <a:t>Hebrews 11:1-6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June 9,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1" y="2543981"/>
            <a:ext cx="5659874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The importance of Faith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Hebrews 11:1-6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B6D-83B8-4194-E52C-9C5DBEA2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Faith: Hebrews 11:1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A4B81-D58D-DDE3-56A5-B84572F35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Assurance of things hoped for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Conviction of things not seen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John 14:6 Jesus is the only way, the only truth, and the only life.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0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274DA-B320-5A6A-6A15-21540EA8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based on the Creation of the World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A743B-9085-905C-A872-EA884AF7B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Hebrews 11:3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Romans 1:20</a:t>
            </a:r>
          </a:p>
          <a:p>
            <a:endParaRPr lang="en-US" dirty="0"/>
          </a:p>
          <a:p>
            <a:r>
              <a:rPr lang="en-US" dirty="0"/>
              <a:t> Psalm 14:1</a:t>
            </a:r>
          </a:p>
          <a:p>
            <a:endParaRPr lang="en-US" dirty="0"/>
          </a:p>
          <a:p>
            <a:r>
              <a:rPr lang="en-US" dirty="0"/>
              <a:t>Genesis 1:1</a:t>
            </a:r>
          </a:p>
        </p:txBody>
      </p:sp>
    </p:spTree>
    <p:extLst>
      <p:ext uri="{BB962C8B-B14F-4D97-AF65-F5344CB8AC3E}">
        <p14:creationId xmlns:p14="http://schemas.microsoft.com/office/powerpoint/2010/main" val="284839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DC24-6316-6839-D9A4-33A541BC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based on examples of the faithful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A85A3-3D43-A868-CB4B-8A6D84D35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606" y="2044605"/>
            <a:ext cx="10891953" cy="4195481"/>
          </a:xfrm>
        </p:spPr>
        <p:txBody>
          <a:bodyPr/>
          <a:lstStyle/>
          <a:p>
            <a:r>
              <a:rPr lang="en-US" dirty="0"/>
              <a:t> Hebrews 11: 2; 4-5</a:t>
            </a:r>
          </a:p>
          <a:p>
            <a:pPr lvl="1"/>
            <a:r>
              <a:rPr lang="en-US" dirty="0"/>
              <a:t>  How the faithful people in the Bible were    </a:t>
            </a:r>
          </a:p>
          <a:p>
            <a:pPr marL="457200" lvl="1" indent="0">
              <a:buNone/>
            </a:pPr>
            <a:r>
              <a:rPr lang="en-US" dirty="0"/>
              <a:t>       commended</a:t>
            </a:r>
          </a:p>
          <a:p>
            <a:pPr lvl="1"/>
            <a:r>
              <a:rPr lang="en-US" dirty="0"/>
              <a:t> Abel</a:t>
            </a:r>
          </a:p>
          <a:p>
            <a:pPr lvl="1"/>
            <a:r>
              <a:rPr lang="en-US" dirty="0"/>
              <a:t> Enoch</a:t>
            </a:r>
          </a:p>
        </p:txBody>
      </p:sp>
    </p:spTree>
    <p:extLst>
      <p:ext uri="{BB962C8B-B14F-4D97-AF65-F5344CB8AC3E}">
        <p14:creationId xmlns:p14="http://schemas.microsoft.com/office/powerpoint/2010/main" val="217743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CB7D4-C224-2CDF-8A2C-54063F0A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Faith: Impossible to please God – Hebrews 11:6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DE2B-7DF4-6101-45D7-B085422B1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LcParenR"/>
            </a:pPr>
            <a:r>
              <a:rPr lang="en-US" dirty="0"/>
              <a:t>Believe that He exists</a:t>
            </a:r>
          </a:p>
          <a:p>
            <a:pPr marL="1143000" lvl="1" indent="-742950"/>
            <a:r>
              <a:rPr lang="en-US" dirty="0"/>
              <a:t>Romans 10:17</a:t>
            </a:r>
          </a:p>
          <a:p>
            <a:pPr marL="400050" lvl="1" indent="0">
              <a:buNone/>
            </a:pPr>
            <a:endParaRPr lang="en-US" dirty="0"/>
          </a:p>
          <a:p>
            <a:pPr marL="742950" indent="-742950">
              <a:buFont typeface="+mj-lt"/>
              <a:buAutoNum type="alphaLcParenR"/>
            </a:pPr>
            <a:r>
              <a:rPr lang="en-US" dirty="0"/>
              <a:t>He rewards those who seek Him</a:t>
            </a:r>
          </a:p>
          <a:p>
            <a:pPr marL="1143000" lvl="1" indent="-742950"/>
            <a:r>
              <a:rPr lang="en-US" dirty="0"/>
              <a:t>Abel &amp; Enoch</a:t>
            </a:r>
          </a:p>
        </p:txBody>
      </p:sp>
    </p:spTree>
    <p:extLst>
      <p:ext uri="{BB962C8B-B14F-4D97-AF65-F5344CB8AC3E}">
        <p14:creationId xmlns:p14="http://schemas.microsoft.com/office/powerpoint/2010/main" val="382590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CEFF3-4B93-B744-23C7-1E48ED36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98" y="306069"/>
            <a:ext cx="9404723" cy="1400530"/>
          </a:xfrm>
        </p:spPr>
        <p:txBody>
          <a:bodyPr/>
          <a:lstStyle/>
          <a:p>
            <a:r>
              <a:rPr lang="en-US" dirty="0"/>
              <a:t>Challenges of the Faith </a:t>
            </a:r>
            <a:br>
              <a:rPr lang="en-US" dirty="0"/>
            </a:br>
            <a:r>
              <a:rPr lang="en-US" dirty="0"/>
              <a:t>1 John 2:15-17 &amp; Hebrews 11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DB8F26-BB34-CDB2-898B-1A68B33278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266309"/>
              </p:ext>
            </p:extLst>
          </p:nvPr>
        </p:nvGraphicFramePr>
        <p:xfrm>
          <a:off x="1103313" y="1957751"/>
          <a:ext cx="4452098" cy="472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098">
                  <a:extLst>
                    <a:ext uri="{9D8B030D-6E8A-4147-A177-3AD203B41FA5}">
                      <a16:colId xmlns:a16="http://schemas.microsoft.com/office/drawing/2014/main" val="543271502"/>
                    </a:ext>
                  </a:extLst>
                </a:gridCol>
              </a:tblGrid>
              <a:tr h="460828">
                <a:tc>
                  <a:txBody>
                    <a:bodyPr/>
                    <a:lstStyle/>
                    <a:p>
                      <a:r>
                        <a:rPr lang="en-US" sz="2400" dirty="0"/>
                        <a:t>Victories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588220"/>
                  </a:ext>
                </a:extLst>
              </a:tr>
              <a:tr h="373783">
                <a:tc>
                  <a:txBody>
                    <a:bodyPr/>
                    <a:lstStyle/>
                    <a:p>
                      <a:r>
                        <a:rPr lang="en-US" sz="2000" b="1" dirty="0"/>
                        <a:t>Conquered kingdoms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230649"/>
                  </a:ext>
                </a:extLst>
              </a:tr>
              <a:tr h="373783">
                <a:tc>
                  <a:txBody>
                    <a:bodyPr/>
                    <a:lstStyle/>
                    <a:p>
                      <a:r>
                        <a:rPr lang="en-US" sz="2000" b="1" dirty="0"/>
                        <a:t>Enforced Justice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349967"/>
                  </a:ext>
                </a:extLst>
              </a:tr>
              <a:tr h="373783">
                <a:tc>
                  <a:txBody>
                    <a:bodyPr/>
                    <a:lstStyle/>
                    <a:p>
                      <a:r>
                        <a:rPr lang="en-US" sz="2000" b="1" dirty="0"/>
                        <a:t>Obtained promises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186939"/>
                  </a:ext>
                </a:extLst>
              </a:tr>
              <a:tr h="373783">
                <a:tc>
                  <a:txBody>
                    <a:bodyPr/>
                    <a:lstStyle/>
                    <a:p>
                      <a:r>
                        <a:rPr lang="en-US" sz="2000" b="1" dirty="0"/>
                        <a:t>Stopped the mouth of lions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949431"/>
                  </a:ext>
                </a:extLst>
              </a:tr>
              <a:tr h="373783">
                <a:tc>
                  <a:txBody>
                    <a:bodyPr/>
                    <a:lstStyle/>
                    <a:p>
                      <a:r>
                        <a:rPr lang="en-US" sz="2000" b="1" dirty="0"/>
                        <a:t>Quenched the power of fire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42376"/>
                  </a:ext>
                </a:extLst>
              </a:tr>
              <a:tr h="373783">
                <a:tc>
                  <a:txBody>
                    <a:bodyPr/>
                    <a:lstStyle/>
                    <a:p>
                      <a:r>
                        <a:rPr lang="en-US" sz="2000" b="1" dirty="0"/>
                        <a:t>Escaped the edge of the sword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574427"/>
                  </a:ext>
                </a:extLst>
              </a:tr>
              <a:tr h="373783">
                <a:tc>
                  <a:txBody>
                    <a:bodyPr/>
                    <a:lstStyle/>
                    <a:p>
                      <a:r>
                        <a:rPr lang="en-US" sz="2000" b="1" dirty="0"/>
                        <a:t>Made strong out of weakness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706963"/>
                  </a:ext>
                </a:extLst>
              </a:tr>
              <a:tr h="373783">
                <a:tc>
                  <a:txBody>
                    <a:bodyPr/>
                    <a:lstStyle/>
                    <a:p>
                      <a:r>
                        <a:rPr lang="en-US" sz="2000" b="1" dirty="0"/>
                        <a:t>Mighty in War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05890"/>
                  </a:ext>
                </a:extLst>
              </a:tr>
              <a:tr h="373783">
                <a:tc>
                  <a:txBody>
                    <a:bodyPr/>
                    <a:lstStyle/>
                    <a:p>
                      <a:r>
                        <a:rPr lang="en-US" sz="2000" b="1" dirty="0"/>
                        <a:t>Put foreign armies to flight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734369"/>
                  </a:ext>
                </a:extLst>
              </a:tr>
              <a:tr h="700737">
                <a:tc>
                  <a:txBody>
                    <a:bodyPr/>
                    <a:lstStyle/>
                    <a:p>
                      <a:r>
                        <a:rPr lang="en-US" sz="2000" b="1" dirty="0"/>
                        <a:t>Received back the dead to 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32942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E8672D-D750-2306-1464-88663CF6B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56636"/>
              </p:ext>
            </p:extLst>
          </p:nvPr>
        </p:nvGraphicFramePr>
        <p:xfrm>
          <a:off x="5580423" y="1957752"/>
          <a:ext cx="445209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098">
                  <a:extLst>
                    <a:ext uri="{9D8B030D-6E8A-4147-A177-3AD203B41FA5}">
                      <a16:colId xmlns:a16="http://schemas.microsoft.com/office/drawing/2014/main" val="1082526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Struggles/Trials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99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Suffered mocking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953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Floggings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305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Imprisonment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40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Stoning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163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Sawn in two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9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Killed with the sword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171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Destitute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Afflicted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650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Mistreated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84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Wanderings in deserts, Mtns, dens, &amp; caves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20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9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8E93-A053-94C5-641D-1A6FB94E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considerations for Faith…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98106-AC70-412F-05C8-1BA773F32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13140"/>
            <a:ext cx="10671745" cy="492568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It begins and ends with God</a:t>
            </a:r>
          </a:p>
          <a:p>
            <a:pPr marL="1143000" lvl="1" indent="-742950"/>
            <a:r>
              <a:rPr lang="en-US" dirty="0"/>
              <a:t>Phil. 1:6 &amp; 2 Peter 1:1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requires hard work</a:t>
            </a:r>
          </a:p>
          <a:p>
            <a:pPr marL="1143000" lvl="1" indent="-742950"/>
            <a:r>
              <a:rPr lang="en-US" dirty="0"/>
              <a:t>Col. 1:28-29; 1 Cor. 9:24-27; 2 Peter 1:3-11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must result in good works – James 2:14-19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requires patience – James 5:7-11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will not be tested beyond what we </a:t>
            </a:r>
            <a:r>
              <a:rPr lang="en-US"/>
              <a:t>can endure - 1 </a:t>
            </a:r>
            <a:r>
              <a:rPr lang="en-US" dirty="0"/>
              <a:t>Cor. 10:12-13</a:t>
            </a:r>
          </a:p>
          <a:p>
            <a:pPr marL="40005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42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90BA-BBB7-A7F9-4C68-AF6398BFB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  <a:r>
              <a:rPr lang="en-US"/>
              <a:t>of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BF963-6C4A-1820-21FD-542D721A2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9665"/>
            <a:ext cx="8946541" cy="5228705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Faith is essential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considers the Universe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considers the faithful in the Bible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knows that Jesus exists and that He will reward His followers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Faith: there will be victories AND struggles/trials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begins &amp; ends with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requires hard work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requires good works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requires patience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will not be tested beyond what can be endured </a:t>
            </a:r>
          </a:p>
        </p:txBody>
      </p:sp>
    </p:spTree>
    <p:extLst>
      <p:ext uri="{BB962C8B-B14F-4D97-AF65-F5344CB8AC3E}">
        <p14:creationId xmlns:p14="http://schemas.microsoft.com/office/powerpoint/2010/main" val="1036277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60014</TotalTime>
  <Words>374</Words>
  <Application>Microsoft Office PowerPoint</Application>
  <PresentationFormat>Widescreen</PresentationFormat>
  <Paragraphs>81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                   The importance of Faith Hebrews 11:1-6  Pastor Sam June 9, 2024</vt:lpstr>
      <vt:lpstr>Scripture Reading</vt:lpstr>
      <vt:lpstr>Definition of Faith: Hebrews 11:1</vt:lpstr>
      <vt:lpstr>Faith based on the Creation of the World  </vt:lpstr>
      <vt:lpstr>Faith based on examples of the faithful </vt:lpstr>
      <vt:lpstr>Without Faith: Impossible to please God – Hebrews 11:6 </vt:lpstr>
      <vt:lpstr>Challenges of the Faith  1 John 2:15-17 &amp; Hebrews 11</vt:lpstr>
      <vt:lpstr>More considerations for Faith… </vt:lpstr>
      <vt:lpstr>Overview of Faith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123</cp:revision>
  <cp:lastPrinted>2024-01-13T06:58:57Z</cp:lastPrinted>
  <dcterms:created xsi:type="dcterms:W3CDTF">2021-11-19T21:57:39Z</dcterms:created>
  <dcterms:modified xsi:type="dcterms:W3CDTF">2024-06-09T14:58:45Z</dcterms:modified>
</cp:coreProperties>
</file>