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307" r:id="rId2"/>
    <p:sldId id="571" r:id="rId3"/>
    <p:sldId id="3957" r:id="rId4"/>
    <p:sldId id="3958" r:id="rId5"/>
    <p:sldId id="3947" r:id="rId6"/>
    <p:sldId id="3959" r:id="rId7"/>
    <p:sldId id="3960" r:id="rId8"/>
    <p:sldId id="322" r:id="rId9"/>
  </p:sldIdLst>
  <p:sldSz cx="12192000" cy="6858000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71" autoAdjust="0"/>
    <p:restoredTop sz="94660"/>
  </p:normalViewPr>
  <p:slideViewPr>
    <p:cSldViewPr snapToGrid="0">
      <p:cViewPr varScale="1">
        <p:scale>
          <a:sx n="92" d="100"/>
          <a:sy n="92" d="100"/>
        </p:scale>
        <p:origin x="82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64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4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ED4976-C005-124C-49C8-239BBCB1128F}"/>
              </a:ext>
            </a:extLst>
          </p:cNvPr>
          <p:cNvSpPr/>
          <p:nvPr userDrawn="1"/>
        </p:nvSpPr>
        <p:spPr>
          <a:xfrm>
            <a:off x="1055716" y="473825"/>
            <a:ext cx="3923608" cy="202830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cross on it&#10;&#10;Description automatically generated">
            <a:extLst>
              <a:ext uri="{FF2B5EF4-FFF2-40B4-BE49-F238E27FC236}">
                <a16:creationId xmlns:a16="http://schemas.microsoft.com/office/drawing/2014/main" id="{53B2679F-FC95-EBB0-891D-431A4DED7E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46909" y="613901"/>
            <a:ext cx="3407705" cy="17481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6/14/2024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6/14/2024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6/14/2024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6/14/2024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6/14/2024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516" y="2968015"/>
            <a:ext cx="10930759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b="1" dirty="0"/>
              <a:t>Exercising Faith</a:t>
            </a:r>
            <a:br>
              <a:rPr lang="en-US" sz="4000" b="1" dirty="0"/>
            </a:br>
            <a:r>
              <a:rPr lang="en-US" sz="4000" b="1" dirty="0"/>
              <a:t>Matthew 17:14-20</a:t>
            </a:r>
            <a:br>
              <a:rPr lang="en-US" sz="4000" b="1" dirty="0"/>
            </a:br>
            <a:br>
              <a:rPr lang="en-US" sz="4400" b="1" dirty="0"/>
            </a:br>
            <a:r>
              <a:rPr lang="en-US" sz="4000" b="1" dirty="0"/>
              <a:t>Pastor Sam</a:t>
            </a:r>
            <a:br>
              <a:rPr lang="en-US" sz="4000" b="1" dirty="0"/>
            </a:br>
            <a:r>
              <a:rPr lang="en-US" sz="4000" b="1" dirty="0"/>
              <a:t>June 16, 2024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>
            <a:extLst>
              <a:ext uri="{FF2B5EF4-FFF2-40B4-BE49-F238E27FC236}">
                <a16:creationId xmlns:a16="http://schemas.microsoft.com/office/drawing/2014/main" id="{32454A55-8D0E-4288-BA8C-0F28467A2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2716DD-F5F3-430D-BFCF-5E702467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b="1"/>
              <a:t>Scripture Reading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BF945A-4452-4881-AF25-582DE1943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924298"/>
            <a:ext cx="12192417" cy="29337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7BF02DAB-EEF0-487F-A106-B70843EA6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1695" cy="2802467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FECBB-AA81-4985-9C05-58FD5E565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21" y="2543981"/>
            <a:ext cx="5659874" cy="36586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Exercising Faith</a:t>
            </a:r>
          </a:p>
          <a:p>
            <a:pPr marL="0" indent="0">
              <a:buNone/>
            </a:pPr>
            <a:endParaRPr lang="en-US" sz="35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Matthew 17:14-20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FA416A-02F5-4763-B73B-06432EE512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1916" y="3220819"/>
            <a:ext cx="5451627" cy="231694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396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F90BA-BBB7-A7F9-4C68-AF6398BFB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73" y="326594"/>
            <a:ext cx="10042910" cy="1400530"/>
          </a:xfrm>
        </p:spPr>
        <p:txBody>
          <a:bodyPr/>
          <a:lstStyle/>
          <a:p>
            <a:r>
              <a:rPr lang="en-US" dirty="0"/>
              <a:t>Review of some key elements of 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BF963-6C4A-1820-21FD-542D721A2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79665"/>
            <a:ext cx="9501626" cy="5228705"/>
          </a:xfrm>
        </p:spPr>
        <p:txBody>
          <a:bodyPr>
            <a:normAutofit fontScale="62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Faith is essential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 considers God’s creation/the Universe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 considers the example of the faithful in the Bible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 knows that Jesus exists and that He will reward His followers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 will include both victories AND struggles/trials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 begins, grows with, &amp; ends with God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 requires hard work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 requires good works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 requires patience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 will not be tested beyond what one can endure </a:t>
            </a:r>
          </a:p>
        </p:txBody>
      </p:sp>
    </p:spTree>
    <p:extLst>
      <p:ext uri="{BB962C8B-B14F-4D97-AF65-F5344CB8AC3E}">
        <p14:creationId xmlns:p14="http://schemas.microsoft.com/office/powerpoint/2010/main" val="1036277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62CF8-1F50-93E9-B50A-8F0962873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example of exercising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28BC2-2867-9312-10E4-377DC911B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102244" cy="4195481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Father of a Demon Possessed Son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The Disciples of Jesus</a:t>
            </a:r>
          </a:p>
        </p:txBody>
      </p:sp>
    </p:spTree>
    <p:extLst>
      <p:ext uri="{BB962C8B-B14F-4D97-AF65-F5344CB8AC3E}">
        <p14:creationId xmlns:p14="http://schemas.microsoft.com/office/powerpoint/2010/main" val="1550392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C8B6D-83B8-4194-E52C-9C5DBEA2E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17:30 Defining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A4B81-D58D-DDE3-56A5-B84572F35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647" y="1562794"/>
            <a:ext cx="10640291" cy="468560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900" dirty="0"/>
              <a:t>“For truly, I say to you, if you have faith like a grain of mustard seed, you will say to this mountain, ‘Move from here to there’, and it will move, and nothing will be impossible for you”</a:t>
            </a:r>
          </a:p>
          <a:p>
            <a:pPr marL="0" indent="0">
              <a:buNone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Mustard Seed Faith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“Mountain”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104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C8B6D-83B8-4194-E52C-9C5DBEA2E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Analogy of a car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A4B81-D58D-DDE3-56A5-B84572F35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647" y="1562794"/>
            <a:ext cx="10640291" cy="4685606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3900" dirty="0"/>
              <a:t>Key – authentic faith</a:t>
            </a:r>
          </a:p>
          <a:p>
            <a:pPr marL="742950" indent="-742950">
              <a:buAutoNum type="arabicPeriod"/>
            </a:pPr>
            <a:endParaRPr lang="en-US" sz="3900" dirty="0"/>
          </a:p>
          <a:p>
            <a:pPr marL="742950" indent="-742950">
              <a:buAutoNum type="arabicPeriod"/>
            </a:pPr>
            <a:r>
              <a:rPr lang="en-US" sz="3900" dirty="0"/>
              <a:t>Fuel</a:t>
            </a:r>
            <a:r>
              <a:rPr lang="en-US" dirty="0"/>
              <a:t> (gas/electricity) – Prayer</a:t>
            </a:r>
          </a:p>
          <a:p>
            <a:pPr marL="1143000" lvl="1" indent="-742950"/>
            <a:r>
              <a:rPr lang="en-US" dirty="0"/>
              <a:t>Discerning God’s Will </a:t>
            </a:r>
          </a:p>
          <a:p>
            <a:pPr marL="1143000" lvl="1" indent="-742950"/>
            <a:r>
              <a:rPr lang="en-US" dirty="0"/>
              <a:t>Persistence: Luke 11:5-13; 18:1-8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808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18BF4-DF78-BFEE-AC9A-466C881E3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“Great Faith”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0AFF1-6FD8-5DAE-81F4-981BD9CB4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Centurion – Matthew 8:5-13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 err="1"/>
              <a:t>Syro-Phoencian</a:t>
            </a:r>
            <a:r>
              <a:rPr lang="en-US" dirty="0"/>
              <a:t> Woman – Matthew 15:21-28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7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sz="6000" b="1"/>
              <a:t>To God be the glory!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61924</TotalTime>
  <Words>240</Words>
  <Application>Microsoft Office PowerPoint</Application>
  <PresentationFormat>Widescreen</PresentationFormat>
  <Paragraphs>43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</vt:lpstr>
      <vt:lpstr>                   Exercising Faith Matthew 17:14-20  Pastor Sam June 16, 2024</vt:lpstr>
      <vt:lpstr>Scripture Reading</vt:lpstr>
      <vt:lpstr>Review of some key elements of  Faith</vt:lpstr>
      <vt:lpstr>Two example of exercising faith</vt:lpstr>
      <vt:lpstr>Matthew 17:30 Defining terms</vt:lpstr>
      <vt:lpstr>Analogy of a car</vt:lpstr>
      <vt:lpstr>Example of “Great Faith”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contrarian wisdom of God  Isaiah 55:8-9</dc:title>
  <dc:creator>Samuel Kim</dc:creator>
  <cp:lastModifiedBy>Samuel Kim</cp:lastModifiedBy>
  <cp:revision>123</cp:revision>
  <cp:lastPrinted>2024-01-13T06:58:57Z</cp:lastPrinted>
  <dcterms:created xsi:type="dcterms:W3CDTF">2021-11-19T21:57:39Z</dcterms:created>
  <dcterms:modified xsi:type="dcterms:W3CDTF">2024-06-16T05:05:31Z</dcterms:modified>
</cp:coreProperties>
</file>