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571" r:id="rId3"/>
    <p:sldId id="3962" r:id="rId4"/>
    <p:sldId id="3961" r:id="rId5"/>
    <p:sldId id="322" r:id="rId6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A594D-2F60-4C6D-AC2C-0B46FEB16C52}" v="2" dt="2024-06-21T17:32:13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Balancing Heavenly &amp; Earthly Citizenship</a:t>
            </a:r>
            <a:br>
              <a:rPr lang="en-US" sz="4000" b="1" dirty="0"/>
            </a:br>
            <a:r>
              <a:rPr lang="en-US" sz="4000" b="1" dirty="0"/>
              <a:t>Matthew 17:22-27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June 23,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2543981"/>
            <a:ext cx="5659874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Balancing Heavenly &amp; Earthly Citizenship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17:22-27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0284-AE77-EE87-8858-EF545475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1779-6146-CE06-934B-C86957A71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50" y="1254896"/>
            <a:ext cx="966998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Should Jesus, the Son of God, have to </a:t>
            </a:r>
            <a:r>
              <a:rPr lang="en-US" sz="5400"/>
              <a:t>pay the temple </a:t>
            </a:r>
            <a:r>
              <a:rPr lang="en-US" sz="5400" dirty="0"/>
              <a:t>tax for the upkeep of the Temple? </a:t>
            </a:r>
          </a:p>
        </p:txBody>
      </p:sp>
    </p:spTree>
    <p:extLst>
      <p:ext uri="{BB962C8B-B14F-4D97-AF65-F5344CB8AC3E}">
        <p14:creationId xmlns:p14="http://schemas.microsoft.com/office/powerpoint/2010/main" val="334570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4023-0A96-D963-83CD-2093A5B8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A5336-FC5D-1D32-27BD-6D41F43C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D1C23-DEBD-5823-B474-D2A59CE7C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4" b="104"/>
          <a:stretch/>
        </p:blipFill>
        <p:spPr>
          <a:xfrm>
            <a:off x="0" y="-690880"/>
            <a:ext cx="12192000" cy="7741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0F959-02F9-7EC2-2BA2-4EF00A7FB3B5}"/>
              </a:ext>
            </a:extLst>
          </p:cNvPr>
          <p:cNvSpPr txBox="1"/>
          <p:nvPr/>
        </p:nvSpPr>
        <p:spPr>
          <a:xfrm>
            <a:off x="853080" y="3594733"/>
            <a:ext cx="2124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Heaven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6F12B-72C3-8978-38E6-4A5DC1D3943E}"/>
              </a:ext>
            </a:extLst>
          </p:cNvPr>
          <p:cNvSpPr txBox="1"/>
          <p:nvPr/>
        </p:nvSpPr>
        <p:spPr>
          <a:xfrm>
            <a:off x="9540730" y="2721114"/>
            <a:ext cx="1747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Earth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D314D-7F9C-3B04-97D3-F1408294782B}"/>
              </a:ext>
            </a:extLst>
          </p:cNvPr>
          <p:cNvSpPr txBox="1"/>
          <p:nvPr/>
        </p:nvSpPr>
        <p:spPr>
          <a:xfrm>
            <a:off x="299257" y="36917"/>
            <a:ext cx="5501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Balancing Citizenship</a:t>
            </a:r>
          </a:p>
        </p:txBody>
      </p:sp>
    </p:spTree>
    <p:extLst>
      <p:ext uri="{BB962C8B-B14F-4D97-AF65-F5344CB8AC3E}">
        <p14:creationId xmlns:p14="http://schemas.microsoft.com/office/powerpoint/2010/main" val="423394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61937</TotalTime>
  <Words>80</Words>
  <Application>Microsoft Office PowerPoint</Application>
  <PresentationFormat>Widescreen</PresentationFormat>
  <Paragraphs>16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                   Balancing Heavenly &amp; Earthly Citizenship Matthew 17:22-27  Pastor Sam June 23, 2024</vt:lpstr>
      <vt:lpstr>Scripture Reading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124</cp:revision>
  <cp:lastPrinted>2024-01-13T06:58:57Z</cp:lastPrinted>
  <dcterms:created xsi:type="dcterms:W3CDTF">2021-11-19T21:57:39Z</dcterms:created>
  <dcterms:modified xsi:type="dcterms:W3CDTF">2024-06-23T05:13:39Z</dcterms:modified>
</cp:coreProperties>
</file>