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571" r:id="rId3"/>
    <p:sldId id="3963" r:id="rId4"/>
    <p:sldId id="3964" r:id="rId5"/>
    <p:sldId id="3965" r:id="rId6"/>
    <p:sldId id="3966" r:id="rId7"/>
    <p:sldId id="322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CB3E1-65D3-4344-8748-FFCBB39F123B}" v="11" dt="2024-06-28T04:46:01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D4976-C005-124C-49C8-239BBCB1128F}"/>
              </a:ext>
            </a:extLst>
          </p:cNvPr>
          <p:cNvSpPr/>
          <p:nvPr userDrawn="1"/>
        </p:nvSpPr>
        <p:spPr>
          <a:xfrm>
            <a:off x="1055716" y="473825"/>
            <a:ext cx="3923608" cy="2028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cross on it&#10;&#10;Description automatically generated">
            <a:extLst>
              <a:ext uri="{FF2B5EF4-FFF2-40B4-BE49-F238E27FC236}">
                <a16:creationId xmlns:a16="http://schemas.microsoft.com/office/drawing/2014/main" id="{53B2679F-FC95-EBB0-891D-431A4DED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09" y="613901"/>
            <a:ext cx="3407705" cy="1748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16" y="2968015"/>
            <a:ext cx="10930759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Family Rules – Join the family</a:t>
            </a:r>
            <a:br>
              <a:rPr lang="en-US" sz="4000" b="1" dirty="0"/>
            </a:br>
            <a:r>
              <a:rPr lang="en-US" sz="4000" b="1" dirty="0"/>
              <a:t>Matthew 18:1-4</a:t>
            </a:r>
            <a:br>
              <a:rPr lang="en-US" sz="40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June 30, 2024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2543981"/>
            <a:ext cx="5659874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Family Rules – 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Join the family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18:1-4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4A97-EB81-DFB8-DAF4-0B528940E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187" y="202251"/>
            <a:ext cx="9404723" cy="1400530"/>
          </a:xfrm>
        </p:spPr>
        <p:txBody>
          <a:bodyPr/>
          <a:lstStyle/>
          <a:p>
            <a:r>
              <a:rPr lang="en-US" dirty="0"/>
              <a:t>Gospel of Matthew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3DCEA-A2F8-4FFE-0B89-F44E1838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" y="1577101"/>
            <a:ext cx="2391109" cy="3991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5DB0F2-29E2-CC25-22FF-4C856F147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773" y="1577101"/>
            <a:ext cx="2391109" cy="3991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006C2E-C3D0-896A-5561-B33F722EC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804" y="1577101"/>
            <a:ext cx="2391109" cy="3991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4B34D3-3DF6-CF5F-BCED-490DAC996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499" y="1577101"/>
            <a:ext cx="2391109" cy="3991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087D4-AA07-5658-8D3E-A17516ED6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608" y="1577101"/>
            <a:ext cx="2391109" cy="39915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749A85-5F2B-0F23-0482-9DE53D03DBE2}"/>
              </a:ext>
            </a:extLst>
          </p:cNvPr>
          <p:cNvSpPr txBox="1"/>
          <p:nvPr/>
        </p:nvSpPr>
        <p:spPr>
          <a:xfrm>
            <a:off x="-59173" y="5581787"/>
            <a:ext cx="2137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Manifesto</a:t>
            </a:r>
          </a:p>
          <a:p>
            <a:pPr algn="ctr"/>
            <a:r>
              <a:rPr lang="en-US" b="1" dirty="0"/>
              <a:t>Sermon on the Mt</a:t>
            </a:r>
          </a:p>
          <a:p>
            <a:pPr algn="ctr"/>
            <a:r>
              <a:rPr lang="en-US" b="1" dirty="0"/>
              <a:t>Ch 5-7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AFBA22-7D10-A7D9-FB3A-7D51D83A04AC}"/>
              </a:ext>
            </a:extLst>
          </p:cNvPr>
          <p:cNvSpPr txBox="1"/>
          <p:nvPr/>
        </p:nvSpPr>
        <p:spPr>
          <a:xfrm>
            <a:off x="2505288" y="5581787"/>
            <a:ext cx="1954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Commissioning </a:t>
            </a:r>
          </a:p>
          <a:p>
            <a:pPr algn="ctr"/>
            <a:r>
              <a:rPr lang="en-US" b="1" dirty="0"/>
              <a:t>Disciples</a:t>
            </a:r>
          </a:p>
          <a:p>
            <a:pPr algn="ctr"/>
            <a:r>
              <a:rPr lang="en-US" b="1" dirty="0"/>
              <a:t>Ch10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D527E0-A6ED-8FC6-9E8F-258E72A403C1}"/>
              </a:ext>
            </a:extLst>
          </p:cNvPr>
          <p:cNvSpPr txBox="1"/>
          <p:nvPr/>
        </p:nvSpPr>
        <p:spPr>
          <a:xfrm>
            <a:off x="5123385" y="5577148"/>
            <a:ext cx="1635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Parables of</a:t>
            </a:r>
          </a:p>
          <a:p>
            <a:pPr algn="ctr"/>
            <a:r>
              <a:rPr lang="en-US" b="1" dirty="0"/>
              <a:t>The Kingdom</a:t>
            </a:r>
          </a:p>
          <a:p>
            <a:pPr algn="ctr"/>
            <a:r>
              <a:rPr lang="en-US" b="1" dirty="0"/>
              <a:t>Ch 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80848E-DC58-4999-DFF9-3C6F2275DB8F}"/>
              </a:ext>
            </a:extLst>
          </p:cNvPr>
          <p:cNvSpPr txBox="1"/>
          <p:nvPr/>
        </p:nvSpPr>
        <p:spPr>
          <a:xfrm>
            <a:off x="7482866" y="5594400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God’s Family</a:t>
            </a:r>
          </a:p>
          <a:p>
            <a:pPr algn="ctr"/>
            <a:r>
              <a:rPr lang="en-US" b="1" dirty="0"/>
              <a:t>Rules</a:t>
            </a:r>
          </a:p>
          <a:p>
            <a:pPr algn="ctr"/>
            <a:r>
              <a:rPr lang="en-US" b="1" dirty="0"/>
              <a:t>Ch 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98C7DC-409C-DC86-6DEA-2D40AB0E29BE}"/>
              </a:ext>
            </a:extLst>
          </p:cNvPr>
          <p:cNvSpPr txBox="1"/>
          <p:nvPr/>
        </p:nvSpPr>
        <p:spPr>
          <a:xfrm>
            <a:off x="9806890" y="5607178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Olivet –End Times</a:t>
            </a:r>
          </a:p>
          <a:p>
            <a:pPr algn="ctr"/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Coming</a:t>
            </a:r>
          </a:p>
          <a:p>
            <a:pPr algn="ctr"/>
            <a:r>
              <a:rPr lang="en-US" b="1" dirty="0"/>
              <a:t>Ch 24-25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28214DF3-DDBB-6664-3A62-C31D61F61F7F}"/>
              </a:ext>
            </a:extLst>
          </p:cNvPr>
          <p:cNvSpPr/>
          <p:nvPr/>
        </p:nvSpPr>
        <p:spPr>
          <a:xfrm rot="16200000">
            <a:off x="5654612" y="-3661915"/>
            <a:ext cx="457200" cy="9730599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8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4D6AEF9-199E-F2CB-83DD-4F6AFEAD4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468918"/>
              </p:ext>
            </p:extLst>
          </p:nvPr>
        </p:nvGraphicFramePr>
        <p:xfrm>
          <a:off x="77637" y="1259456"/>
          <a:ext cx="11999344" cy="4387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5412">
                  <a:extLst>
                    <a:ext uri="{9D8B030D-6E8A-4147-A177-3AD203B41FA5}">
                      <a16:colId xmlns:a16="http://schemas.microsoft.com/office/drawing/2014/main" val="3279585259"/>
                    </a:ext>
                  </a:extLst>
                </a:gridCol>
                <a:gridCol w="6443932">
                  <a:extLst>
                    <a:ext uri="{9D8B030D-6E8A-4147-A177-3AD203B41FA5}">
                      <a16:colId xmlns:a16="http://schemas.microsoft.com/office/drawing/2014/main" val="3245455124"/>
                    </a:ext>
                  </a:extLst>
                </a:gridCol>
              </a:tblGrid>
              <a:tr h="14406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Characteristics of a Child of God </a:t>
                      </a:r>
                    </a:p>
                    <a:p>
                      <a:pPr algn="ctr"/>
                      <a:r>
                        <a:rPr lang="en-US" sz="4000" dirty="0"/>
                        <a:t>From the Gospel of Matthew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76329"/>
                  </a:ext>
                </a:extLst>
              </a:tr>
              <a:tr h="586877">
                <a:tc>
                  <a:txBody>
                    <a:bodyPr/>
                    <a:lstStyle/>
                    <a:p>
                      <a:r>
                        <a:rPr lang="en-US" sz="2400" b="1" dirty="0"/>
                        <a:t>1. Repent of Sins (3:2)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6. Seek 1</a:t>
                      </a:r>
                      <a:r>
                        <a:rPr lang="en-US" sz="2400" b="1" baseline="30000" dirty="0"/>
                        <a:t>st</a:t>
                      </a:r>
                      <a:r>
                        <a:rPr lang="en-US" sz="2400" b="1" dirty="0"/>
                        <a:t> God’s Kingdom (6:33-34)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281582"/>
                  </a:ext>
                </a:extLst>
              </a:tr>
              <a:tr h="586877">
                <a:tc>
                  <a:txBody>
                    <a:bodyPr/>
                    <a:lstStyle/>
                    <a:p>
                      <a:r>
                        <a:rPr lang="en-US" sz="2400" b="1" dirty="0"/>
                        <a:t>2. Beatitude Attitude (5:1-12)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7. Pursue God is faith (7:7-11)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255649"/>
                  </a:ext>
                </a:extLst>
              </a:tr>
              <a:tr h="586877">
                <a:tc>
                  <a:txBody>
                    <a:bodyPr/>
                    <a:lstStyle/>
                    <a:p>
                      <a:r>
                        <a:rPr lang="en-US" sz="2400" b="1" dirty="0"/>
                        <a:t>3. Not anxious, but trusting (6:25-32)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8. Stay on the hard path (7:13-14)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603274"/>
                  </a:ext>
                </a:extLst>
              </a:tr>
              <a:tr h="599178">
                <a:tc>
                  <a:txBody>
                    <a:bodyPr/>
                    <a:lstStyle/>
                    <a:p>
                      <a:r>
                        <a:rPr lang="en-US" sz="2400" b="1" dirty="0"/>
                        <a:t>4. Practice religion in secret (6:1-18)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9. God is the priority relationship </a:t>
                      </a:r>
                      <a:r>
                        <a:rPr lang="en-US" sz="2000" b="1" dirty="0"/>
                        <a:t>(10:34-39)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286638"/>
                  </a:ext>
                </a:extLst>
              </a:tr>
              <a:tr h="586877">
                <a:tc>
                  <a:txBody>
                    <a:bodyPr/>
                    <a:lstStyle/>
                    <a:p>
                      <a:r>
                        <a:rPr lang="en-US" sz="2400" b="1" dirty="0"/>
                        <a:t>5. Lay up treasures in heaven (6:20)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10. Die to self (16:24-27)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969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62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B7A4-6AC8-3261-7482-483D8BBCC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of humanity will reject Jesus…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4590E-50BD-0F99-C23E-629A8DB32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041" y="1483575"/>
            <a:ext cx="10205918" cy="4813708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Not all who say Lord, Lord… - 7:21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Some easily fall away  - 8:20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False accusation against Jesus – 9:34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Some will hate Jesus – 12:9-14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Judgment on the cities – 11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Resolution at the end of the age – 13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No more signs to be given – 16:41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2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809D-D166-E6F0-BC00-934AF9423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greatest?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905A6-E415-19C5-7255-D6F479FA8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059" y="1744142"/>
            <a:ext cx="9593443" cy="4661140"/>
          </a:xfrm>
        </p:spPr>
        <p:txBody>
          <a:bodyPr>
            <a:normAutofit fontScale="92500"/>
          </a:bodyPr>
          <a:lstStyle/>
          <a:p>
            <a:r>
              <a:rPr lang="en-US" dirty="0"/>
              <a:t> The Humble… - Matt. 18:4</a:t>
            </a:r>
          </a:p>
          <a:p>
            <a:r>
              <a:rPr lang="en-US" dirty="0"/>
              <a:t> Servants/slaves following the example of Jesus – Matt. 20:26-27</a:t>
            </a:r>
          </a:p>
          <a:p>
            <a:r>
              <a:rPr lang="en-US" dirty="0"/>
              <a:t> Every knee will bow to &amp; every tongue will confess Jesus – Phil. 2:9-10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Christ’s open invitation – Matt. 11:28-30</a:t>
            </a:r>
          </a:p>
        </p:txBody>
      </p:sp>
    </p:spTree>
    <p:extLst>
      <p:ext uri="{BB962C8B-B14F-4D97-AF65-F5344CB8AC3E}">
        <p14:creationId xmlns:p14="http://schemas.microsoft.com/office/powerpoint/2010/main" val="401491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64914</TotalTime>
  <Words>298</Words>
  <Application>Microsoft Office PowerPoint</Application>
  <PresentationFormat>Widescreen</PresentationFormat>
  <Paragraphs>55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                 Family Rules – Join the family Matthew 18:1-4  Pastor Sam June 30, 2024</vt:lpstr>
      <vt:lpstr>Scripture Reading</vt:lpstr>
      <vt:lpstr>Gospel of Matthew Overview</vt:lpstr>
      <vt:lpstr>PowerPoint Presentation</vt:lpstr>
      <vt:lpstr>Most of humanity will reject Jesus…</vt:lpstr>
      <vt:lpstr>Who is the greatest?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125</cp:revision>
  <cp:lastPrinted>2024-01-13T06:58:57Z</cp:lastPrinted>
  <dcterms:created xsi:type="dcterms:W3CDTF">2021-11-19T21:57:39Z</dcterms:created>
  <dcterms:modified xsi:type="dcterms:W3CDTF">2024-06-30T06:05:48Z</dcterms:modified>
</cp:coreProperties>
</file>