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571" r:id="rId3"/>
    <p:sldId id="3978" r:id="rId4"/>
    <p:sldId id="3979" r:id="rId5"/>
    <p:sldId id="3980" r:id="rId6"/>
    <p:sldId id="322" r:id="rId7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A51D7-D878-491B-B430-7EB5BBD5A291}" v="8" dt="2024-07-20T23:11:14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Family Rules – Engaging for </a:t>
            </a:r>
            <a:br>
              <a:rPr lang="en-US" sz="4000" b="1" dirty="0"/>
            </a:br>
            <a:r>
              <a:rPr lang="en-US" sz="4000" b="1" dirty="0"/>
              <a:t>Holiness and Unity </a:t>
            </a:r>
            <a:br>
              <a:rPr lang="en-US" sz="4000" b="1" dirty="0"/>
            </a:br>
            <a:r>
              <a:rPr lang="en-US" sz="4000" b="1" dirty="0"/>
              <a:t>Matthew 18:15-20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July 21,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2543981"/>
            <a:ext cx="565987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Family Rules – Engaging for Holiness &amp; Unity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18:15-20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3E20-29E3-8CF8-42AA-37F7BBB6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30" y="450352"/>
            <a:ext cx="5050729" cy="1400530"/>
          </a:xfrm>
        </p:spPr>
        <p:txBody>
          <a:bodyPr/>
          <a:lstStyle/>
          <a:p>
            <a:r>
              <a:rPr lang="en-US" dirty="0"/>
              <a:t>Matthew 18:15-20</a:t>
            </a:r>
            <a:br>
              <a:rPr lang="en-US" dirty="0"/>
            </a:br>
            <a:r>
              <a:rPr lang="en-US" dirty="0"/>
              <a:t>4 Steps for </a:t>
            </a:r>
            <a:br>
              <a:rPr lang="en-US" dirty="0"/>
            </a:br>
            <a:r>
              <a:rPr lang="en-US" dirty="0"/>
              <a:t>Holiness &amp;</a:t>
            </a:r>
            <a:br>
              <a:rPr lang="en-US" dirty="0"/>
            </a:br>
            <a:r>
              <a:rPr lang="en-US" dirty="0"/>
              <a:t>Unity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F83399C-A953-681A-C245-C946212C5BEF}"/>
              </a:ext>
            </a:extLst>
          </p:cNvPr>
          <p:cNvSpPr/>
          <p:nvPr/>
        </p:nvSpPr>
        <p:spPr>
          <a:xfrm>
            <a:off x="2198388" y="316983"/>
            <a:ext cx="8576442" cy="5685349"/>
          </a:xfrm>
          <a:prstGeom prst="triangle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ABBBEC-901F-A1F2-8FF8-41DFB16E67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43302" y="5138759"/>
            <a:ext cx="7286613" cy="1051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E6CACF-A16B-0257-01BB-C8F021344AC2}"/>
              </a:ext>
            </a:extLst>
          </p:cNvPr>
          <p:cNvCxnSpPr>
            <a:cxnSpLocks/>
          </p:cNvCxnSpPr>
          <p:nvPr/>
        </p:nvCxnSpPr>
        <p:spPr>
          <a:xfrm flipH="1">
            <a:off x="3774939" y="3941408"/>
            <a:ext cx="542333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32B679-EC5C-3ECC-4368-1916278F2B4B}"/>
              </a:ext>
            </a:extLst>
          </p:cNvPr>
          <p:cNvCxnSpPr>
            <a:cxnSpLocks/>
          </p:cNvCxnSpPr>
          <p:nvPr/>
        </p:nvCxnSpPr>
        <p:spPr>
          <a:xfrm flipH="1">
            <a:off x="4631532" y="2709680"/>
            <a:ext cx="3710151" cy="3638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C00C49-7BD6-D27D-1247-9407EE9AF1BD}"/>
              </a:ext>
            </a:extLst>
          </p:cNvPr>
          <p:cNvSpPr txBox="1"/>
          <p:nvPr/>
        </p:nvSpPr>
        <p:spPr>
          <a:xfrm>
            <a:off x="2884951" y="5273150"/>
            <a:ext cx="7354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1. 1:1 Go &amp; tell your sibling their fault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FCE163-985B-7E35-4A2F-1989A07F34B5}"/>
              </a:ext>
            </a:extLst>
          </p:cNvPr>
          <p:cNvSpPr txBox="1"/>
          <p:nvPr/>
        </p:nvSpPr>
        <p:spPr>
          <a:xfrm>
            <a:off x="3774939" y="3996361"/>
            <a:ext cx="52886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2. Take 1 or 2 witnesses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 Go back to your sibling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12249C-9072-E55C-BBAA-D899D36420FB}"/>
              </a:ext>
            </a:extLst>
          </p:cNvPr>
          <p:cNvSpPr txBox="1"/>
          <p:nvPr/>
        </p:nvSpPr>
        <p:spPr>
          <a:xfrm>
            <a:off x="4764472" y="3088355"/>
            <a:ext cx="3595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3. Tell the Church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AB4B80-461B-0E1A-2FB8-B55312F5EB0A}"/>
              </a:ext>
            </a:extLst>
          </p:cNvPr>
          <p:cNvSpPr txBox="1"/>
          <p:nvPr/>
        </p:nvSpPr>
        <p:spPr>
          <a:xfrm>
            <a:off x="5372359" y="910041"/>
            <a:ext cx="2228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4.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 Remove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the Sibling</a:t>
            </a:r>
          </a:p>
        </p:txBody>
      </p:sp>
      <p:sp>
        <p:nvSpPr>
          <p:cNvPr id="27" name="Arrow: Curved Up 26">
            <a:extLst>
              <a:ext uri="{FF2B5EF4-FFF2-40B4-BE49-F238E27FC236}">
                <a16:creationId xmlns:a16="http://schemas.microsoft.com/office/drawing/2014/main" id="{CE49B656-D397-C719-5DEB-F2E59CFC756E}"/>
              </a:ext>
            </a:extLst>
          </p:cNvPr>
          <p:cNvSpPr/>
          <p:nvPr/>
        </p:nvSpPr>
        <p:spPr>
          <a:xfrm rot="16200000">
            <a:off x="10487406" y="4411209"/>
            <a:ext cx="1216152" cy="102124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3DF2FA7-AA18-0678-2B1F-B6F11510E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322" y="3088355"/>
            <a:ext cx="1042506" cy="1225402"/>
          </a:xfrm>
          <a:prstGeom prst="rect">
            <a:avLst/>
          </a:prstGeom>
        </p:spPr>
      </p:pic>
      <p:sp>
        <p:nvSpPr>
          <p:cNvPr id="29" name="Arrow: Curved Up 28">
            <a:extLst>
              <a:ext uri="{FF2B5EF4-FFF2-40B4-BE49-F238E27FC236}">
                <a16:creationId xmlns:a16="http://schemas.microsoft.com/office/drawing/2014/main" id="{F35D1AE3-6423-18F7-25BF-19B58973CA88}"/>
              </a:ext>
            </a:extLst>
          </p:cNvPr>
          <p:cNvSpPr/>
          <p:nvPr/>
        </p:nvSpPr>
        <p:spPr>
          <a:xfrm rot="16200000">
            <a:off x="8661344" y="1998938"/>
            <a:ext cx="1216152" cy="104250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2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022F3-E59C-A114-D629-A82F91FD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the early Church	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3FEEA-47BA-04E2-7B89-C256DF032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8"/>
            <a:ext cx="10710316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Ananias &amp; Saphira – Acts. 5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Euodia &amp; </a:t>
            </a:r>
            <a:r>
              <a:rPr lang="en-US" dirty="0" err="1"/>
              <a:t>Syntche</a:t>
            </a:r>
            <a:r>
              <a:rPr lang="en-US" dirty="0"/>
              <a:t> – Phil. 4:2-4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Immoral brother – 1 Cor. 5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Paul’s opposition to Peter – Gal. 2:11-14  </a:t>
            </a:r>
          </a:p>
        </p:txBody>
      </p:sp>
    </p:spTree>
    <p:extLst>
      <p:ext uri="{BB962C8B-B14F-4D97-AF65-F5344CB8AC3E}">
        <p14:creationId xmlns:p14="http://schemas.microsoft.com/office/powerpoint/2010/main" val="30340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4D3C-0C7E-0BE1-40D8-D8FC0D17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0B714-F99C-B476-8AFC-D88E666D8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291" y="1737607"/>
            <a:ext cx="10363474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The Bride of Christ – Rev. 21</a:t>
            </a:r>
          </a:p>
          <a:p>
            <a:r>
              <a:rPr lang="en-US" dirty="0"/>
              <a:t> Man presumes innocence, but God weighs the heart - Proverbs 21:2 </a:t>
            </a:r>
          </a:p>
          <a:p>
            <a:r>
              <a:rPr lang="en-US" dirty="0"/>
              <a:t> As iron sharpens iron - Proverbs 27:17</a:t>
            </a:r>
          </a:p>
          <a:p>
            <a:r>
              <a:rPr lang="en-US" dirty="0"/>
              <a:t> Restore in gentleness - Galatians 6:1-2</a:t>
            </a:r>
          </a:p>
          <a:p>
            <a:r>
              <a:rPr lang="en-US" dirty="0"/>
              <a:t> Expel the divisive person - Titus 3:10</a:t>
            </a:r>
          </a:p>
        </p:txBody>
      </p:sp>
    </p:spTree>
    <p:extLst>
      <p:ext uri="{BB962C8B-B14F-4D97-AF65-F5344CB8AC3E}">
        <p14:creationId xmlns:p14="http://schemas.microsoft.com/office/powerpoint/2010/main" val="353047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66918</TotalTime>
  <Words>192</Words>
  <Application>Microsoft Office PowerPoint</Application>
  <PresentationFormat>Widescreen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                   Family Rules – Engaging for  Holiness and Unity  Matthew 18:15-20  Pastor Sam Kim July 21, 2024</vt:lpstr>
      <vt:lpstr>Scripture Reading</vt:lpstr>
      <vt:lpstr>Matthew 18:15-20 4 Steps for  Holiness &amp; Unity</vt:lpstr>
      <vt:lpstr>Examples from the early Church …</vt:lpstr>
      <vt:lpstr>In closing…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128</cp:revision>
  <cp:lastPrinted>2024-01-13T06:58:57Z</cp:lastPrinted>
  <dcterms:created xsi:type="dcterms:W3CDTF">2021-11-19T21:57:39Z</dcterms:created>
  <dcterms:modified xsi:type="dcterms:W3CDTF">2024-07-20T23:36:43Z</dcterms:modified>
</cp:coreProperties>
</file>