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307" r:id="rId2"/>
    <p:sldId id="571" r:id="rId3"/>
    <p:sldId id="3978" r:id="rId4"/>
    <p:sldId id="3979" r:id="rId5"/>
    <p:sldId id="3980" r:id="rId6"/>
    <p:sldId id="322" r:id="rId7"/>
  </p:sldIdLst>
  <p:sldSz cx="12192000" cy="6858000"/>
  <p:notesSz cx="7099300" cy="9385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AA51D7-D878-491B-B430-7EB5BBD5A291}" v="8" dt="2024-07-20T23:11:14.1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71" autoAdjust="0"/>
    <p:restoredTop sz="94660"/>
  </p:normalViewPr>
  <p:slideViewPr>
    <p:cSldViewPr snapToGrid="0">
      <p:cViewPr varScale="1">
        <p:scale>
          <a:sx n="91" d="100"/>
          <a:sy n="91" d="100"/>
        </p:scale>
        <p:origin x="96" y="13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>
              <a:defRPr sz="1200"/>
            </a:lvl1pPr>
          </a:lstStyle>
          <a:p>
            <a:fld id="{867E5A53-2486-4E3A-8424-3F8493DB3F12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29275" cy="3167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92" tIns="47096" rIns="94192" bIns="4709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516676"/>
            <a:ext cx="5679440" cy="3695462"/>
          </a:xfrm>
          <a:prstGeom prst="rect">
            <a:avLst/>
          </a:prstGeom>
        </p:spPr>
        <p:txBody>
          <a:bodyPr vert="horz" lIns="94192" tIns="47096" rIns="94192" bIns="4709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>
              <a:defRPr sz="1200"/>
            </a:lvl1pPr>
          </a:lstStyle>
          <a:p>
            <a:fld id="{9F14B8F8-0443-4C6A-B857-252263001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90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7A8AF-46BA-495D-A6A9-C4E1AA5DC2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86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4B8F8-0443-4C6A-B857-2522630016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64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4B8F8-0443-4C6A-B857-2522630016E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642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7/19/2024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6ED4976-C005-124C-49C8-239BBCB1128F}"/>
              </a:ext>
            </a:extLst>
          </p:cNvPr>
          <p:cNvSpPr/>
          <p:nvPr userDrawn="1"/>
        </p:nvSpPr>
        <p:spPr>
          <a:xfrm>
            <a:off x="1055716" y="473825"/>
            <a:ext cx="3923608" cy="202830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logo with a cross on it&#10;&#10;Description automatically generated">
            <a:extLst>
              <a:ext uri="{FF2B5EF4-FFF2-40B4-BE49-F238E27FC236}">
                <a16:creationId xmlns:a16="http://schemas.microsoft.com/office/drawing/2014/main" id="{53B2679F-FC95-EBB0-891D-431A4DED7E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46909" y="613901"/>
            <a:ext cx="3407705" cy="17481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7/19/2024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7/19/2024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1"/>
              </a:buClr>
              <a:defRPr sz="4000"/>
            </a:lvl1pPr>
            <a:lvl2pPr>
              <a:buClr>
                <a:schemeClr val="tx1"/>
              </a:buClr>
              <a:defRPr sz="3600"/>
            </a:lvl2pPr>
            <a:lvl3pPr>
              <a:buClr>
                <a:schemeClr val="tx1"/>
              </a:buClr>
              <a:defRPr sz="3200"/>
            </a:lvl3pPr>
            <a:lvl4pPr>
              <a:buClr>
                <a:schemeClr val="tx1"/>
              </a:buClr>
              <a:defRPr sz="2800"/>
            </a:lvl4pPr>
            <a:lvl5pPr>
              <a:buClr>
                <a:schemeClr val="tx1"/>
              </a:buClr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7/19/2024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7/19/2024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7/19/2024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7/19/2024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32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516" y="2968015"/>
            <a:ext cx="10930759" cy="3329581"/>
          </a:xfrm>
        </p:spPr>
        <p:txBody>
          <a:bodyPr/>
          <a:lstStyle/>
          <a:p>
            <a:br>
              <a:rPr lang="en-US" sz="4400" dirty="0"/>
            </a:br>
            <a:br>
              <a:rPr lang="en-US" sz="4000" dirty="0"/>
            </a:br>
            <a:r>
              <a:rPr lang="en-US" sz="1800" dirty="0"/>
              <a:t> </a:t>
            </a: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en-US" sz="4000" b="1" dirty="0"/>
              <a:t>Family Rules – Engaging for </a:t>
            </a:r>
            <a:br>
              <a:rPr lang="en-US" sz="4000" b="1" dirty="0"/>
            </a:br>
            <a:r>
              <a:rPr lang="en-US" sz="4000" b="1" dirty="0"/>
              <a:t>Holiness and Unity </a:t>
            </a:r>
            <a:br>
              <a:rPr lang="en-US" sz="4000" b="1" dirty="0"/>
            </a:br>
            <a:r>
              <a:rPr lang="en-US" sz="4000" b="1" dirty="0"/>
              <a:t>Matthew 18:15-20</a:t>
            </a:r>
            <a:br>
              <a:rPr lang="en-US" sz="4000" b="1" dirty="0"/>
            </a:br>
            <a:br>
              <a:rPr lang="en-US" sz="4400" b="1" dirty="0"/>
            </a:br>
            <a:r>
              <a:rPr lang="en-US" sz="4000" b="1" dirty="0"/>
              <a:t>Pastor Sam Kim</a:t>
            </a:r>
            <a:br>
              <a:rPr lang="en-US" sz="4000" b="1" dirty="0"/>
            </a:br>
            <a:r>
              <a:rPr lang="en-US" sz="4000" b="1" dirty="0"/>
              <a:t>July 21, 2024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114326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>
            <a:extLst>
              <a:ext uri="{FF2B5EF4-FFF2-40B4-BE49-F238E27FC236}">
                <a16:creationId xmlns:a16="http://schemas.microsoft.com/office/drawing/2014/main" id="{32454A55-8D0E-4288-BA8C-0F28467A20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2716DD-F5F3-430D-BFCF-5E702467F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n-US" b="1"/>
              <a:t>Scripture Reading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BF945A-4452-4881-AF25-582DE1943C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924298"/>
            <a:ext cx="12192417" cy="293370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7BF02DAB-EEF0-487F-A106-B70843EA6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1695" cy="2802467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FECBB-AA81-4985-9C05-58FD5E565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321" y="2543981"/>
            <a:ext cx="5659874" cy="365868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500" b="1" dirty="0">
                <a:solidFill>
                  <a:schemeClr val="bg1"/>
                </a:solidFill>
              </a:rPr>
              <a:t>Family Rules – Engaging for Holiness &amp; Unity</a:t>
            </a:r>
          </a:p>
          <a:p>
            <a:pPr marL="0" indent="0">
              <a:buNone/>
            </a:pPr>
            <a:endParaRPr lang="en-US" sz="35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500" b="1" dirty="0">
                <a:solidFill>
                  <a:schemeClr val="bg1"/>
                </a:solidFill>
              </a:rPr>
              <a:t>Matthew 18:15-20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FA416A-02F5-4763-B73B-06432EE512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1916" y="3220819"/>
            <a:ext cx="5451627" cy="2316941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739693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33E20-29E3-8CF8-42AA-37F7BBB62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630" y="450352"/>
            <a:ext cx="5050729" cy="1400530"/>
          </a:xfrm>
        </p:spPr>
        <p:txBody>
          <a:bodyPr/>
          <a:lstStyle/>
          <a:p>
            <a:r>
              <a:rPr lang="en-US" dirty="0"/>
              <a:t>Matthew 18:15-20</a:t>
            </a:r>
            <a:br>
              <a:rPr lang="en-US" dirty="0"/>
            </a:br>
            <a:r>
              <a:rPr lang="en-US" dirty="0"/>
              <a:t>4 Steps for </a:t>
            </a:r>
            <a:br>
              <a:rPr lang="en-US" dirty="0"/>
            </a:br>
            <a:r>
              <a:rPr lang="en-US" dirty="0"/>
              <a:t>Holiness &amp;</a:t>
            </a:r>
            <a:br>
              <a:rPr lang="en-US" dirty="0"/>
            </a:br>
            <a:r>
              <a:rPr lang="en-US" dirty="0"/>
              <a:t>Unity</a:t>
            </a:r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CF83399C-A953-681A-C245-C946212C5BEF}"/>
              </a:ext>
            </a:extLst>
          </p:cNvPr>
          <p:cNvSpPr/>
          <p:nvPr/>
        </p:nvSpPr>
        <p:spPr>
          <a:xfrm>
            <a:off x="2198388" y="316983"/>
            <a:ext cx="8576442" cy="5685349"/>
          </a:xfrm>
          <a:prstGeom prst="triangle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endParaRPr lang="en-US" dirty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CABBBEC-901F-A1F2-8FF8-41DFB16E67DB}"/>
              </a:ext>
            </a:extLst>
          </p:cNvPr>
          <p:cNvCxnSpPr>
            <a:cxnSpLocks/>
          </p:cNvCxnSpPr>
          <p:nvPr/>
        </p:nvCxnSpPr>
        <p:spPr>
          <a:xfrm rot="10800000" flipV="1">
            <a:off x="2843302" y="5138759"/>
            <a:ext cx="7286613" cy="10519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EE6CACF-A16B-0257-01BB-C8F021344AC2}"/>
              </a:ext>
            </a:extLst>
          </p:cNvPr>
          <p:cNvCxnSpPr>
            <a:cxnSpLocks/>
          </p:cNvCxnSpPr>
          <p:nvPr/>
        </p:nvCxnSpPr>
        <p:spPr>
          <a:xfrm flipH="1">
            <a:off x="3774939" y="3941408"/>
            <a:ext cx="5423338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832B679-EC5C-3ECC-4368-1916278F2B4B}"/>
              </a:ext>
            </a:extLst>
          </p:cNvPr>
          <p:cNvCxnSpPr>
            <a:cxnSpLocks/>
          </p:cNvCxnSpPr>
          <p:nvPr/>
        </p:nvCxnSpPr>
        <p:spPr>
          <a:xfrm flipH="1">
            <a:off x="4631532" y="2709680"/>
            <a:ext cx="3710151" cy="36383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3AC00C49-7BD6-D27D-1247-9407EE9AF1BD}"/>
              </a:ext>
            </a:extLst>
          </p:cNvPr>
          <p:cNvSpPr txBox="1"/>
          <p:nvPr/>
        </p:nvSpPr>
        <p:spPr>
          <a:xfrm>
            <a:off x="2884951" y="5273150"/>
            <a:ext cx="73548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1. 1:1 Go &amp; tell your sibling their fault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AFCE163-985B-7E35-4A2F-1989A07F34B5}"/>
              </a:ext>
            </a:extLst>
          </p:cNvPr>
          <p:cNvSpPr txBox="1"/>
          <p:nvPr/>
        </p:nvSpPr>
        <p:spPr>
          <a:xfrm>
            <a:off x="3774939" y="3996361"/>
            <a:ext cx="528862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2. Take 1 or 2 witnesses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    Go back to your sibling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A12249C-9072-E55C-BBAA-D899D36420FB}"/>
              </a:ext>
            </a:extLst>
          </p:cNvPr>
          <p:cNvSpPr txBox="1"/>
          <p:nvPr/>
        </p:nvSpPr>
        <p:spPr>
          <a:xfrm>
            <a:off x="4764472" y="3088355"/>
            <a:ext cx="35958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3. Tell the Church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EAB4B80-461B-0E1A-2FB8-B55312F5EB0A}"/>
              </a:ext>
            </a:extLst>
          </p:cNvPr>
          <p:cNvSpPr txBox="1"/>
          <p:nvPr/>
        </p:nvSpPr>
        <p:spPr>
          <a:xfrm>
            <a:off x="5372359" y="910041"/>
            <a:ext cx="222849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4.</a:t>
            </a:r>
          </a:p>
          <a:p>
            <a:pPr algn="ctr"/>
            <a:r>
              <a:rPr lang="en-US" sz="3200" b="1" dirty="0">
                <a:solidFill>
                  <a:srgbClr val="FF0000"/>
                </a:solidFill>
              </a:rPr>
              <a:t> Remove </a:t>
            </a:r>
          </a:p>
          <a:p>
            <a:pPr algn="ctr"/>
            <a:r>
              <a:rPr lang="en-US" sz="3200" b="1" dirty="0">
                <a:solidFill>
                  <a:srgbClr val="FF0000"/>
                </a:solidFill>
              </a:rPr>
              <a:t>the Sibling</a:t>
            </a:r>
          </a:p>
        </p:txBody>
      </p:sp>
      <p:sp>
        <p:nvSpPr>
          <p:cNvPr id="27" name="Arrow: Curved Up 26">
            <a:extLst>
              <a:ext uri="{FF2B5EF4-FFF2-40B4-BE49-F238E27FC236}">
                <a16:creationId xmlns:a16="http://schemas.microsoft.com/office/drawing/2014/main" id="{CE49B656-D397-C719-5DEB-F2E59CFC756E}"/>
              </a:ext>
            </a:extLst>
          </p:cNvPr>
          <p:cNvSpPr/>
          <p:nvPr/>
        </p:nvSpPr>
        <p:spPr>
          <a:xfrm rot="16200000">
            <a:off x="10487406" y="4411209"/>
            <a:ext cx="1216152" cy="1021248"/>
          </a:xfrm>
          <a:prstGeom prst="curvedUp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83DF2FA7-AA18-0678-2B1F-B6F11510E4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2322" y="3088355"/>
            <a:ext cx="1042506" cy="1225402"/>
          </a:xfrm>
          <a:prstGeom prst="rect">
            <a:avLst/>
          </a:prstGeom>
        </p:spPr>
      </p:pic>
      <p:sp>
        <p:nvSpPr>
          <p:cNvPr id="29" name="Arrow: Curved Up 28">
            <a:extLst>
              <a:ext uri="{FF2B5EF4-FFF2-40B4-BE49-F238E27FC236}">
                <a16:creationId xmlns:a16="http://schemas.microsoft.com/office/drawing/2014/main" id="{F35D1AE3-6423-18F7-25BF-19B58973CA88}"/>
              </a:ext>
            </a:extLst>
          </p:cNvPr>
          <p:cNvSpPr/>
          <p:nvPr/>
        </p:nvSpPr>
        <p:spPr>
          <a:xfrm rot="16200000">
            <a:off x="8661344" y="1998938"/>
            <a:ext cx="1216152" cy="1042506"/>
          </a:xfrm>
          <a:prstGeom prst="curvedUp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423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022F3-E59C-A114-D629-A82F91FD5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from the early Church	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3FEEA-47BA-04E2-7B89-C256DF0321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853248"/>
            <a:ext cx="10710316" cy="4195481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dirty="0"/>
              <a:t>Ananias &amp; Saphira – Acts. 5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Euodia &amp; </a:t>
            </a:r>
            <a:r>
              <a:rPr lang="en-US" dirty="0" err="1"/>
              <a:t>Syntche</a:t>
            </a:r>
            <a:r>
              <a:rPr lang="en-US" dirty="0"/>
              <a:t> – Phil. 4:2-4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Immoral brother – 1 Cor. 5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Paul’s opposition to Peter – Gal. 2:11-14  </a:t>
            </a:r>
          </a:p>
        </p:txBody>
      </p:sp>
    </p:spTree>
    <p:extLst>
      <p:ext uri="{BB962C8B-B14F-4D97-AF65-F5344CB8AC3E}">
        <p14:creationId xmlns:p14="http://schemas.microsoft.com/office/powerpoint/2010/main" val="3034068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24D3C-0C7E-0BE1-40D8-D8FC0D171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closing…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0B714-F99C-B476-8AFC-D88E666D8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2291" y="1737607"/>
            <a:ext cx="10363474" cy="419548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 The Bride of Christ – Rev. 21</a:t>
            </a:r>
          </a:p>
          <a:p>
            <a:r>
              <a:rPr lang="en-US" dirty="0"/>
              <a:t> Man presumes innocence, but God weighs the heart - Proverbs 21:2 </a:t>
            </a:r>
          </a:p>
          <a:p>
            <a:r>
              <a:rPr lang="en-US" dirty="0"/>
              <a:t> As iron sharpens iron - Proverbs 27:17</a:t>
            </a:r>
          </a:p>
          <a:p>
            <a:r>
              <a:rPr lang="en-US" dirty="0"/>
              <a:t> Restore in gentleness - Galatians 6:1-2</a:t>
            </a:r>
          </a:p>
          <a:p>
            <a:r>
              <a:rPr lang="en-US" dirty="0"/>
              <a:t> Expel the divisive person - Titus 3:10</a:t>
            </a:r>
          </a:p>
        </p:txBody>
      </p:sp>
    </p:spTree>
    <p:extLst>
      <p:ext uri="{BB962C8B-B14F-4D97-AF65-F5344CB8AC3E}">
        <p14:creationId xmlns:p14="http://schemas.microsoft.com/office/powerpoint/2010/main" val="3530477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r>
              <a:rPr lang="en-US" sz="6000" b="1"/>
              <a:t>To God be the glory! 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2057771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66918</TotalTime>
  <Words>192</Words>
  <Application>Microsoft Office PowerPoint</Application>
  <PresentationFormat>Widescreen</PresentationFormat>
  <Paragraphs>31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Ion</vt:lpstr>
      <vt:lpstr>                   Family Rules – Engaging for  Holiness and Unity  Matthew 18:15-20  Pastor Sam Kim July 21, 2024</vt:lpstr>
      <vt:lpstr>Scripture Reading</vt:lpstr>
      <vt:lpstr>Matthew 18:15-20 4 Steps for  Holiness &amp; Unity</vt:lpstr>
      <vt:lpstr>Examples from the early Church …</vt:lpstr>
      <vt:lpstr>In closing…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contrarian wisdom of God  Isaiah 55:8-9</dc:title>
  <dc:creator>Samuel Kim</dc:creator>
  <cp:lastModifiedBy>Samuel Kim</cp:lastModifiedBy>
  <cp:revision>128</cp:revision>
  <cp:lastPrinted>2024-01-13T06:58:57Z</cp:lastPrinted>
  <dcterms:created xsi:type="dcterms:W3CDTF">2021-11-19T21:57:39Z</dcterms:created>
  <dcterms:modified xsi:type="dcterms:W3CDTF">2024-07-20T23:36:43Z</dcterms:modified>
</cp:coreProperties>
</file>