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307" r:id="rId2"/>
    <p:sldId id="571" r:id="rId3"/>
    <p:sldId id="3981" r:id="rId4"/>
    <p:sldId id="3982" r:id="rId5"/>
    <p:sldId id="3983" r:id="rId6"/>
    <p:sldId id="3984" r:id="rId7"/>
    <p:sldId id="322" r:id="rId8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1" autoAdjust="0"/>
    <p:restoredTop sz="94660"/>
  </p:normalViewPr>
  <p:slideViewPr>
    <p:cSldViewPr snapToGrid="0">
      <p:cViewPr varScale="1">
        <p:scale>
          <a:sx n="92" d="100"/>
          <a:sy n="92" d="100"/>
        </p:scale>
        <p:origin x="82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Family Rules – Forgiving as Forgiven</a:t>
            </a:r>
            <a:br>
              <a:rPr lang="en-US" sz="4000" b="1" dirty="0"/>
            </a:br>
            <a:r>
              <a:rPr lang="en-US" sz="4000" b="1" dirty="0"/>
              <a:t>Matthew 18:21-35</a:t>
            </a:r>
            <a:br>
              <a:rPr lang="en-US" sz="4000" b="1" dirty="0"/>
            </a:br>
            <a:br>
              <a:rPr lang="en-US" sz="4400" b="1" dirty="0"/>
            </a:br>
            <a:r>
              <a:rPr lang="en-US" sz="4000" b="1" dirty="0"/>
              <a:t>Pastor Sam Kim</a:t>
            </a:r>
            <a:br>
              <a:rPr lang="en-US" sz="4000" b="1" dirty="0"/>
            </a:br>
            <a:r>
              <a:rPr lang="en-US" sz="4000" b="1" dirty="0"/>
              <a:t>July 28,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1" y="2543981"/>
            <a:ext cx="5659874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Family Rules – Engaging for Holiness &amp; Unity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18:15-20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0E54E-D93C-C9EB-185F-6CE329E9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Matthew 18:1-20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DC826-E0C2-F998-EF46-383B378BD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281" y="1712096"/>
            <a:ext cx="10293437" cy="4195481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Enter His Kingdom in child-like humility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Do not cause a sibling to sin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Do not despise a sibling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When offended, follow the 4-Step process for confrontation</a:t>
            </a:r>
          </a:p>
        </p:txBody>
      </p:sp>
    </p:spTree>
    <p:extLst>
      <p:ext uri="{BB962C8B-B14F-4D97-AF65-F5344CB8AC3E}">
        <p14:creationId xmlns:p14="http://schemas.microsoft.com/office/powerpoint/2010/main" val="191600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77CF7-290F-40A7-CFBD-529E2EEA8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Parable: the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0F5E3-EF38-B8B5-5C90-7CAA47EF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318375" cy="4195481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The King =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High ranking servant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Servant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Fellow Servants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Respective debt: 10k talents vs. 100 denarii</a:t>
            </a:r>
          </a:p>
        </p:txBody>
      </p:sp>
    </p:spTree>
    <p:extLst>
      <p:ext uri="{BB962C8B-B14F-4D97-AF65-F5344CB8AC3E}">
        <p14:creationId xmlns:p14="http://schemas.microsoft.com/office/powerpoint/2010/main" val="317392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E0381-7E57-4E46-42CF-65395B74B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3371B-5A43-E990-1B4C-2F38BD59D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12097"/>
            <a:ext cx="10516900" cy="4195481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Can a follow of Christ be guilty of committing a wicked act?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What was the punishment?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For how long?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How can one pay the debt of unforgiveness to God? </a:t>
            </a:r>
          </a:p>
        </p:txBody>
      </p:sp>
    </p:spTree>
    <p:extLst>
      <p:ext uri="{BB962C8B-B14F-4D97-AF65-F5344CB8AC3E}">
        <p14:creationId xmlns:p14="http://schemas.microsoft.com/office/powerpoint/2010/main" val="183912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C641-6E42-494D-F735-FEA1E469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100A0-9427-CA84-F129-EDA405629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999" y="1620656"/>
            <a:ext cx="9528666" cy="4195481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Matthew 13 Parable of the Weeds and the Dragnet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Galatians 6:7 Everyone will reap what they sow.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Romans 12:9 “Vengeance is mine, I will repay.” </a:t>
            </a:r>
          </a:p>
        </p:txBody>
      </p:sp>
    </p:spTree>
    <p:extLst>
      <p:ext uri="{BB962C8B-B14F-4D97-AF65-F5344CB8AC3E}">
        <p14:creationId xmlns:p14="http://schemas.microsoft.com/office/powerpoint/2010/main" val="2353224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66932</TotalTime>
  <Words>180</Words>
  <Application>Microsoft Office PowerPoint</Application>
  <PresentationFormat>Widescreen</PresentationFormat>
  <Paragraphs>33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</vt:lpstr>
      <vt:lpstr>                   Family Rules – Forgiving as Forgiven Matthew 18:21-35  Pastor Sam Kim July 28, 2024</vt:lpstr>
      <vt:lpstr>Scripture Reading</vt:lpstr>
      <vt:lpstr>Review of Matthew 18:1-20</vt:lpstr>
      <vt:lpstr>Parable: the Characters</vt:lpstr>
      <vt:lpstr>4 Questions</vt:lpstr>
      <vt:lpstr>Closing considerations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129</cp:revision>
  <cp:lastPrinted>2024-01-13T06:58:57Z</cp:lastPrinted>
  <dcterms:created xsi:type="dcterms:W3CDTF">2021-11-19T21:57:39Z</dcterms:created>
  <dcterms:modified xsi:type="dcterms:W3CDTF">2024-07-28T06:33:30Z</dcterms:modified>
</cp:coreProperties>
</file>