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307" r:id="rId2"/>
    <p:sldId id="571" r:id="rId3"/>
    <p:sldId id="3981" r:id="rId4"/>
    <p:sldId id="3985" r:id="rId5"/>
    <p:sldId id="3986" r:id="rId6"/>
    <p:sldId id="3987" r:id="rId7"/>
    <p:sldId id="3989" r:id="rId8"/>
    <p:sldId id="322" r:id="rId9"/>
  </p:sldIdLst>
  <p:sldSz cx="12192000" cy="6858000"/>
  <p:notesSz cx="7099300" cy="9385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71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2" y="1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867E5A53-2486-4E3A-8424-3F8493DB3F12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516676"/>
            <a:ext cx="5679440" cy="3695462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9F14B8F8-0443-4C6A-B857-252263001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9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7A8AF-46BA-495D-A6A9-C4E1AA5DC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6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4B8F8-0443-4C6A-B857-2522630016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64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4B8F8-0443-4C6A-B857-2522630016E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42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ED4976-C005-124C-49C8-239BBCB1128F}"/>
              </a:ext>
            </a:extLst>
          </p:cNvPr>
          <p:cNvSpPr/>
          <p:nvPr userDrawn="1"/>
        </p:nvSpPr>
        <p:spPr>
          <a:xfrm>
            <a:off x="1055716" y="473825"/>
            <a:ext cx="3923608" cy="202830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logo with a cross on it&#10;&#10;Description automatically generated">
            <a:extLst>
              <a:ext uri="{FF2B5EF4-FFF2-40B4-BE49-F238E27FC236}">
                <a16:creationId xmlns:a16="http://schemas.microsoft.com/office/drawing/2014/main" id="{53B2679F-FC95-EBB0-891D-431A4DED7E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46909" y="613901"/>
            <a:ext cx="3407705" cy="17481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8/3/2024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8/3/2024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 sz="4000"/>
            </a:lvl1pPr>
            <a:lvl2pPr>
              <a:buClr>
                <a:schemeClr val="tx1"/>
              </a:buClr>
              <a:defRPr sz="3600"/>
            </a:lvl2pPr>
            <a:lvl3pPr>
              <a:buClr>
                <a:schemeClr val="tx1"/>
              </a:buClr>
              <a:defRPr sz="3200"/>
            </a:lvl3pPr>
            <a:lvl4pPr>
              <a:buClr>
                <a:schemeClr val="tx1"/>
              </a:buClr>
              <a:defRPr sz="2800"/>
            </a:lvl4pPr>
            <a:lvl5pPr>
              <a:buClr>
                <a:schemeClr val="tx1"/>
              </a:buCl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8/3/2024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8/3/2024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8/3/2024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8/3/2024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516" y="2968015"/>
            <a:ext cx="10930759" cy="3329581"/>
          </a:xfrm>
        </p:spPr>
        <p:txBody>
          <a:bodyPr/>
          <a:lstStyle/>
          <a:p>
            <a:br>
              <a:rPr lang="en-US" sz="4400" dirty="0"/>
            </a:br>
            <a:br>
              <a:rPr lang="en-US" sz="4000" dirty="0"/>
            </a:br>
            <a:r>
              <a:rPr lang="en-US" sz="1800" dirty="0"/>
              <a:t> 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4000" b="1" dirty="0"/>
              <a:t>Family Rules – The Church</a:t>
            </a:r>
            <a:br>
              <a:rPr lang="en-US" sz="4000" b="1" dirty="0"/>
            </a:br>
            <a:r>
              <a:rPr lang="en-US" sz="4000" b="1" dirty="0"/>
              <a:t>John 17:20-26 (Matthew 18 overview)</a:t>
            </a:r>
            <a:br>
              <a:rPr lang="en-US" sz="4000" b="1" dirty="0"/>
            </a:br>
            <a:br>
              <a:rPr lang="en-US" sz="4400" b="1" dirty="0"/>
            </a:br>
            <a:r>
              <a:rPr lang="en-US" sz="4000" b="1" dirty="0"/>
              <a:t>Pastor Sam Kim</a:t>
            </a:r>
            <a:br>
              <a:rPr lang="en-US" sz="4000" b="1" dirty="0"/>
            </a:br>
            <a:r>
              <a:rPr lang="en-US" sz="4000" b="1" dirty="0"/>
              <a:t>August 4, 2024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1432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>
            <a:extLst>
              <a:ext uri="{FF2B5EF4-FFF2-40B4-BE49-F238E27FC236}">
                <a16:creationId xmlns:a16="http://schemas.microsoft.com/office/drawing/2014/main" id="{32454A55-8D0E-4288-BA8C-0F28467A20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2716DD-F5F3-430D-BFCF-5E702467F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 b="1"/>
              <a:t>Scripture Reading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BF945A-4452-4881-AF25-582DE1943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924298"/>
            <a:ext cx="12192417" cy="293370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7BF02DAB-EEF0-487F-A106-B70843EA6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1695" cy="2802467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FECBB-AA81-4985-9C05-58FD5E565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196" y="2543981"/>
            <a:ext cx="5766999" cy="36586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500" b="1" dirty="0">
                <a:solidFill>
                  <a:schemeClr val="bg1"/>
                </a:solidFill>
              </a:rPr>
              <a:t>Family Rules – The Church</a:t>
            </a:r>
          </a:p>
          <a:p>
            <a:pPr marL="0" indent="0">
              <a:buNone/>
            </a:pPr>
            <a:endParaRPr lang="en-US" sz="35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500" b="1" dirty="0">
                <a:solidFill>
                  <a:schemeClr val="bg1"/>
                </a:solidFill>
              </a:rPr>
              <a:t>John 17:20-26</a:t>
            </a:r>
          </a:p>
          <a:p>
            <a:pPr marL="0" indent="0">
              <a:buNone/>
            </a:pPr>
            <a:r>
              <a:rPr lang="en-US" sz="3500" b="1" dirty="0">
                <a:solidFill>
                  <a:schemeClr val="bg1"/>
                </a:solidFill>
              </a:rPr>
              <a:t>(Matthew 18)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FA416A-02F5-4763-B73B-06432EE512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1916" y="3220819"/>
            <a:ext cx="5451627" cy="231694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73969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0E54E-D93C-C9EB-185F-6CE329E92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Matthew 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DC826-E0C2-F998-EF46-383B378BD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281" y="1712096"/>
            <a:ext cx="10293437" cy="4693186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Enter His Kingdom in child-like humility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Do not cause a sibling to sin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Do not despise a sibling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When offended, follow the 4-Step process for confrontation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Everyone must forgive, as they have been forgiven</a:t>
            </a:r>
          </a:p>
        </p:txBody>
      </p:sp>
    </p:spTree>
    <p:extLst>
      <p:ext uri="{BB962C8B-B14F-4D97-AF65-F5344CB8AC3E}">
        <p14:creationId xmlns:p14="http://schemas.microsoft.com/office/powerpoint/2010/main" val="191600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CD4AD-483B-B594-8194-98BB066C0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919365" cy="1400530"/>
          </a:xfrm>
        </p:spPr>
        <p:txBody>
          <a:bodyPr/>
          <a:lstStyle/>
          <a:p>
            <a:r>
              <a:rPr lang="en-US" dirty="0"/>
              <a:t>John 17 – Jesus’s High Priestly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3FAD9-71EE-4FF7-7114-75E82F337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919365" cy="4195481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For the glory of God the Father – John 17:1-5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For His disciples – John 17:6-19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For future disciples – John 17:20-26</a:t>
            </a:r>
          </a:p>
          <a:p>
            <a:pPr marL="742950" indent="-7429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732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8ADFE-D943-F661-1366-E13324ABB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important was the Church to Jesus?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7FD7D-3077-F4BF-A2BA-7C0D378F8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318375" cy="4195481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Ephesians 5:25-26 Christ sacrificed his life  for the Church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Matthew 16:18 Jesus promised to     “Build His Church”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1 Corinthians 12:12-26 – The Body of Christ: An organism, not an organization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Revelation 19:7-8 The Bride of Christ</a:t>
            </a:r>
          </a:p>
        </p:txBody>
      </p:sp>
    </p:spTree>
    <p:extLst>
      <p:ext uri="{BB962C8B-B14F-4D97-AF65-F5344CB8AC3E}">
        <p14:creationId xmlns:p14="http://schemas.microsoft.com/office/powerpoint/2010/main" val="2067152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C56BC-66AC-659F-891C-52F752708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819613" cy="1400530"/>
          </a:xfrm>
        </p:spPr>
        <p:txBody>
          <a:bodyPr/>
          <a:lstStyle/>
          <a:p>
            <a:r>
              <a:rPr lang="en-US" dirty="0"/>
              <a:t>How important is the Church to you?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B16CB-70A9-6392-0B1A-545B478A2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96291"/>
            <a:ext cx="8946541" cy="5270269"/>
          </a:xfrm>
        </p:spPr>
        <p:txBody>
          <a:bodyPr>
            <a:normAutofit fontScale="850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 Do you love the Church?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/>
              <a:t>Present w/ heart </a:t>
            </a:r>
            <a:r>
              <a:rPr lang="en-US" dirty="0"/>
              <a:t>(Heb. 10:25)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dirty="0"/>
              <a:t>Giving (Luke 6:38) 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dirty="0"/>
              <a:t>Using of spiritual &amp; personal gift: What is your role? 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 Three Covenants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dirty="0"/>
              <a:t>Salvation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dirty="0"/>
              <a:t>Marriage</a:t>
            </a:r>
          </a:p>
          <a:p>
            <a:pPr marL="1200150" lvl="1" indent="-742950">
              <a:buFont typeface="+mj-lt"/>
              <a:buAutoNum type="alphaLcParenR"/>
            </a:pPr>
            <a:r>
              <a:rPr lang="en-US" dirty="0"/>
              <a:t>Church membership</a:t>
            </a:r>
          </a:p>
          <a:p>
            <a:pPr marL="800100" indent="-742950">
              <a:buFont typeface="+mj-lt"/>
              <a:buAutoNum type="arabicPeriod"/>
            </a:pPr>
            <a:r>
              <a:rPr lang="en-US" dirty="0"/>
              <a:t>What if a Church is disobedient? </a:t>
            </a:r>
          </a:p>
        </p:txBody>
      </p:sp>
    </p:spTree>
    <p:extLst>
      <p:ext uri="{BB962C8B-B14F-4D97-AF65-F5344CB8AC3E}">
        <p14:creationId xmlns:p14="http://schemas.microsoft.com/office/powerpoint/2010/main" val="2003578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0E54E-D93C-C9EB-185F-6CE329E92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475" y="394529"/>
            <a:ext cx="10293437" cy="1400530"/>
          </a:xfrm>
        </p:spPr>
        <p:txBody>
          <a:bodyPr/>
          <a:lstStyle/>
          <a:p>
            <a:r>
              <a:rPr lang="en-US" dirty="0"/>
              <a:t>Back to Matthew 18 – Unity of the Body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DC826-E0C2-F998-EF46-383B378BD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281" y="1712096"/>
            <a:ext cx="10293437" cy="4693186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Enter His Kingdom in child-like humility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Do not cause a sibling to sin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Do not despise a sibling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When offended, follow the 4-Step process for confrontation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Everyone must forgive, as they have been forgiven</a:t>
            </a:r>
          </a:p>
        </p:txBody>
      </p:sp>
    </p:spTree>
    <p:extLst>
      <p:ext uri="{BB962C8B-B14F-4D97-AF65-F5344CB8AC3E}">
        <p14:creationId xmlns:p14="http://schemas.microsoft.com/office/powerpoint/2010/main" val="677109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 sz="6000" b="1"/>
              <a:t>To God be the glory! 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057771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67359</TotalTime>
  <Words>282</Words>
  <Application>Microsoft Office PowerPoint</Application>
  <PresentationFormat>Widescreen</PresentationFormat>
  <Paragraphs>44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Ion</vt:lpstr>
      <vt:lpstr>                   Family Rules – The Church John 17:20-26 (Matthew 18 overview)  Pastor Sam Kim August 4, 2024</vt:lpstr>
      <vt:lpstr>Scripture Reading</vt:lpstr>
      <vt:lpstr>Overview of Matthew 18</vt:lpstr>
      <vt:lpstr>John 17 – Jesus’s High Priestly Prayer</vt:lpstr>
      <vt:lpstr>How important was the Church to Jesus? </vt:lpstr>
      <vt:lpstr>How important is the Church to you? </vt:lpstr>
      <vt:lpstr>Back to Matthew 18 – Unity of the Body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contrarian wisdom of God  Isaiah 55:8-9</dc:title>
  <dc:creator>Samuel Kim</dc:creator>
  <cp:lastModifiedBy>Samuel Kim</cp:lastModifiedBy>
  <cp:revision>131</cp:revision>
  <cp:lastPrinted>2024-01-13T06:58:57Z</cp:lastPrinted>
  <dcterms:created xsi:type="dcterms:W3CDTF">2021-11-19T21:57:39Z</dcterms:created>
  <dcterms:modified xsi:type="dcterms:W3CDTF">2024-08-04T05:34:05Z</dcterms:modified>
</cp:coreProperties>
</file>