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3981" r:id="rId4"/>
    <p:sldId id="3985" r:id="rId5"/>
    <p:sldId id="3986" r:id="rId6"/>
    <p:sldId id="3987" r:id="rId7"/>
    <p:sldId id="3989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Family Rules – The Church</a:t>
            </a:r>
            <a:br>
              <a:rPr lang="en-US" sz="4000" b="1" dirty="0"/>
            </a:br>
            <a:r>
              <a:rPr lang="en-US" sz="4000" b="1" dirty="0"/>
              <a:t>John 17:20-26 (Matthew 18 overview)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August 4,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96" y="2543981"/>
            <a:ext cx="5766999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Family Rules – The Church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John 17:20-26</a:t>
            </a: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(Matthew 18)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E54E-D93C-C9EB-185F-6CE329E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Matthew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C826-E0C2-F998-EF46-383B378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81" y="1712096"/>
            <a:ext cx="10293437" cy="4693186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Enter His Kingdom in child-like humility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cause a sibling to sin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despise a sibling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When offended, follow the 4-Step process for confrontation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Everyone must forgive, as they have been forgiven</a:t>
            </a:r>
          </a:p>
        </p:txBody>
      </p:sp>
    </p:spTree>
    <p:extLst>
      <p:ext uri="{BB962C8B-B14F-4D97-AF65-F5344CB8AC3E}">
        <p14:creationId xmlns:p14="http://schemas.microsoft.com/office/powerpoint/2010/main" val="19160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D4AD-483B-B594-8194-98BB066C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19365" cy="1400530"/>
          </a:xfrm>
        </p:spPr>
        <p:txBody>
          <a:bodyPr/>
          <a:lstStyle/>
          <a:p>
            <a:r>
              <a:rPr lang="en-US" dirty="0"/>
              <a:t>John 17 – Jesus’s High Priestly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3FAD9-71EE-4FF7-7114-75E82F337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19365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For the glory of God the Father – John 17:1-5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For His disciples – John 17:6-19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For future disciples – John 17:20-26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3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ADFE-D943-F661-1366-E13324AB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was the Church to Jesus?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7FD7D-3077-F4BF-A2BA-7C0D378F8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18375" cy="4195481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Ephesians 5:25-26 Christ sacrificed his life  for the Church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Matthew 16:18 Jesus promised to     “Build His Church”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1 Corinthians 12:12-26 – The Body of Christ: An organism, not an organization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Revelation 19:7-8 The Bride of Christ</a:t>
            </a:r>
          </a:p>
        </p:txBody>
      </p:sp>
    </p:spTree>
    <p:extLst>
      <p:ext uri="{BB962C8B-B14F-4D97-AF65-F5344CB8AC3E}">
        <p14:creationId xmlns:p14="http://schemas.microsoft.com/office/powerpoint/2010/main" val="206715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C56BC-66AC-659F-891C-52F75270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19613" cy="1400530"/>
          </a:xfrm>
        </p:spPr>
        <p:txBody>
          <a:bodyPr/>
          <a:lstStyle/>
          <a:p>
            <a:r>
              <a:rPr lang="en-US" dirty="0"/>
              <a:t>How important is the Church to you?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16CB-70A9-6392-0B1A-545B478A2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96291"/>
            <a:ext cx="8946541" cy="5270269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 Do you love the Church?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/>
              <a:t>Present w/ heart </a:t>
            </a:r>
            <a:r>
              <a:rPr lang="en-US" dirty="0"/>
              <a:t>(Heb. 10:25)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dirty="0"/>
              <a:t>Giving (Luke 6:38)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dirty="0"/>
              <a:t>Using of spiritual &amp; personal gift: What is your role?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 Three Covenants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dirty="0"/>
              <a:t>Salvation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dirty="0"/>
              <a:t>Marriage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dirty="0"/>
              <a:t>Church membership</a:t>
            </a:r>
          </a:p>
          <a:p>
            <a:pPr marL="800100" indent="-742950">
              <a:buFont typeface="+mj-lt"/>
              <a:buAutoNum type="arabicPeriod"/>
            </a:pPr>
            <a:r>
              <a:rPr lang="en-US" dirty="0"/>
              <a:t>What if a Church is disobedient? </a:t>
            </a:r>
          </a:p>
        </p:txBody>
      </p:sp>
    </p:spTree>
    <p:extLst>
      <p:ext uri="{BB962C8B-B14F-4D97-AF65-F5344CB8AC3E}">
        <p14:creationId xmlns:p14="http://schemas.microsoft.com/office/powerpoint/2010/main" val="20035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E54E-D93C-C9EB-185F-6CE329E9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75" y="394529"/>
            <a:ext cx="10293437" cy="1400530"/>
          </a:xfrm>
        </p:spPr>
        <p:txBody>
          <a:bodyPr/>
          <a:lstStyle/>
          <a:p>
            <a:r>
              <a:rPr lang="en-US" dirty="0"/>
              <a:t>Back to Matthew 18 – Unity of the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C826-E0C2-F998-EF46-383B378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81" y="1712096"/>
            <a:ext cx="10293437" cy="4693186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Enter His Kingdom in child-like humility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cause a sibling to sin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despise a sibling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When offended, follow the 4-Step process for confrontation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Everyone must forgive, as they have been forgiven</a:t>
            </a:r>
          </a:p>
        </p:txBody>
      </p:sp>
    </p:spTree>
    <p:extLst>
      <p:ext uri="{BB962C8B-B14F-4D97-AF65-F5344CB8AC3E}">
        <p14:creationId xmlns:p14="http://schemas.microsoft.com/office/powerpoint/2010/main" val="67710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67359</TotalTime>
  <Words>282</Words>
  <Application>Microsoft Office PowerPoint</Application>
  <PresentationFormat>Widescreen</PresentationFormat>
  <Paragraphs>44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Family Rules – The Church John 17:20-26 (Matthew 18 overview)  Pastor Sam Kim August 4, 2024</vt:lpstr>
      <vt:lpstr>Scripture Reading</vt:lpstr>
      <vt:lpstr>Overview of Matthew 18</vt:lpstr>
      <vt:lpstr>John 17 – Jesus’s High Priestly Prayer</vt:lpstr>
      <vt:lpstr>How important was the Church to Jesus? </vt:lpstr>
      <vt:lpstr>How important is the Church to you? </vt:lpstr>
      <vt:lpstr>Back to Matthew 18 – Unity of the Body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131</cp:revision>
  <cp:lastPrinted>2024-01-13T06:58:57Z</cp:lastPrinted>
  <dcterms:created xsi:type="dcterms:W3CDTF">2021-11-19T21:57:39Z</dcterms:created>
  <dcterms:modified xsi:type="dcterms:W3CDTF">2024-08-04T05:34:05Z</dcterms:modified>
</cp:coreProperties>
</file>