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307" r:id="rId2"/>
    <p:sldId id="571" r:id="rId3"/>
    <p:sldId id="3995" r:id="rId4"/>
    <p:sldId id="3996" r:id="rId5"/>
    <p:sldId id="3997" r:id="rId6"/>
    <p:sldId id="3991" r:id="rId7"/>
    <p:sldId id="3992" r:id="rId8"/>
    <p:sldId id="3994" r:id="rId9"/>
    <p:sldId id="3993" r:id="rId10"/>
    <p:sldId id="322" r:id="rId11"/>
  </p:sldIdLst>
  <p:sldSz cx="12192000" cy="6858000"/>
  <p:notesSz cx="7099300" cy="9385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71" autoAdjust="0"/>
    <p:restoredTop sz="94660"/>
  </p:normalViewPr>
  <p:slideViewPr>
    <p:cSldViewPr snapToGrid="0">
      <p:cViewPr varScale="1">
        <p:scale>
          <a:sx n="92" d="100"/>
          <a:sy n="92" d="100"/>
        </p:scale>
        <p:origin x="67" y="13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867E5A53-2486-4E3A-8424-3F8493DB3F12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516676"/>
            <a:ext cx="5679440" cy="3695462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9F14B8F8-0443-4C6A-B857-252263001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9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7A8AF-46BA-495D-A6A9-C4E1AA5DC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86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4B8F8-0443-4C6A-B857-2522630016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64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4B8F8-0443-4C6A-B857-2522630016E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42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8/11/2024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ED4976-C005-124C-49C8-239BBCB1128F}"/>
              </a:ext>
            </a:extLst>
          </p:cNvPr>
          <p:cNvSpPr/>
          <p:nvPr userDrawn="1"/>
        </p:nvSpPr>
        <p:spPr>
          <a:xfrm>
            <a:off x="1055716" y="473825"/>
            <a:ext cx="3923608" cy="202830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logo with a cross on it&#10;&#10;Description automatically generated">
            <a:extLst>
              <a:ext uri="{FF2B5EF4-FFF2-40B4-BE49-F238E27FC236}">
                <a16:creationId xmlns:a16="http://schemas.microsoft.com/office/drawing/2014/main" id="{53B2679F-FC95-EBB0-891D-431A4DED7E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46909" y="613901"/>
            <a:ext cx="3407705" cy="17481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8/11/2024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8/11/2024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 sz="4000"/>
            </a:lvl1pPr>
            <a:lvl2pPr>
              <a:buClr>
                <a:schemeClr val="tx1"/>
              </a:buClr>
              <a:defRPr sz="3600"/>
            </a:lvl2pPr>
            <a:lvl3pPr>
              <a:buClr>
                <a:schemeClr val="tx1"/>
              </a:buClr>
              <a:defRPr sz="3200"/>
            </a:lvl3pPr>
            <a:lvl4pPr>
              <a:buClr>
                <a:schemeClr val="tx1"/>
              </a:buClr>
              <a:defRPr sz="2800"/>
            </a:lvl4pPr>
            <a:lvl5pPr>
              <a:buClr>
                <a:schemeClr val="tx1"/>
              </a:buCl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8/11/2024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8/11/2024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8/11/2024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8/11/2024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516" y="2968015"/>
            <a:ext cx="10930759" cy="3329581"/>
          </a:xfrm>
        </p:spPr>
        <p:txBody>
          <a:bodyPr/>
          <a:lstStyle/>
          <a:p>
            <a:br>
              <a:rPr lang="en-US" sz="4400" dirty="0"/>
            </a:br>
            <a:br>
              <a:rPr lang="en-US" sz="4000" dirty="0"/>
            </a:br>
            <a:r>
              <a:rPr lang="en-US" sz="1800" dirty="0"/>
              <a:t> 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4000" b="1" dirty="0"/>
              <a:t>What Jesus says about divorce</a:t>
            </a:r>
            <a:br>
              <a:rPr lang="en-US" sz="4000" b="1" dirty="0"/>
            </a:br>
            <a:r>
              <a:rPr lang="en-US" sz="4000" b="1" dirty="0"/>
              <a:t>John 18:1-12</a:t>
            </a:r>
            <a:br>
              <a:rPr lang="en-US" sz="4000" b="1" dirty="0"/>
            </a:br>
            <a:br>
              <a:rPr lang="en-US" sz="4400" b="1" dirty="0"/>
            </a:br>
            <a:r>
              <a:rPr lang="en-US" sz="4000" b="1" dirty="0"/>
              <a:t>Pastor Sam Kim</a:t>
            </a:r>
            <a:br>
              <a:rPr lang="en-US" sz="4000" b="1" dirty="0"/>
            </a:br>
            <a:r>
              <a:rPr lang="en-US" sz="4000" b="1" dirty="0"/>
              <a:t>August 11, 2024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14326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 sz="6000" b="1"/>
              <a:t>To God be the glory! 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057771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>
            <a:extLst>
              <a:ext uri="{FF2B5EF4-FFF2-40B4-BE49-F238E27FC236}">
                <a16:creationId xmlns:a16="http://schemas.microsoft.com/office/drawing/2014/main" id="{32454A55-8D0E-4288-BA8C-0F28467A20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2716DD-F5F3-430D-BFCF-5E702467F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 b="1"/>
              <a:t>Scripture Reading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BF945A-4452-4881-AF25-582DE1943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924298"/>
            <a:ext cx="12192417" cy="293370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7BF02DAB-EEF0-487F-A106-B70843EA6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1695" cy="2802467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FECBB-AA81-4985-9C05-58FD5E565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196" y="2543981"/>
            <a:ext cx="5766999" cy="36586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500" b="1" dirty="0">
                <a:solidFill>
                  <a:schemeClr val="bg1"/>
                </a:solidFill>
              </a:rPr>
              <a:t>What Jesus says about divorce</a:t>
            </a:r>
          </a:p>
          <a:p>
            <a:pPr marL="0" indent="0">
              <a:buNone/>
            </a:pPr>
            <a:endParaRPr lang="en-US" sz="35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500" b="1" dirty="0">
                <a:solidFill>
                  <a:schemeClr val="bg1"/>
                </a:solidFill>
              </a:rPr>
              <a:t>Matthew 18:1-12</a:t>
            </a: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FA416A-02F5-4763-B73B-06432EE512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1916" y="3220819"/>
            <a:ext cx="5451627" cy="231694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73969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8EC81-D075-999A-005F-187A3C402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Transitions in the Gospel of Matthew: “After these things…”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2D48D-14C2-C14C-714B-833E49A0B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2052918"/>
            <a:ext cx="10260186" cy="4572326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sz="3200" dirty="0"/>
              <a:t>Matt. 7:28 - After the Sermon on the Mount (5-7)</a:t>
            </a:r>
          </a:p>
          <a:p>
            <a:r>
              <a:rPr lang="en-US" sz="3200" dirty="0"/>
              <a:t> Matt. 11:1 After 2</a:t>
            </a:r>
            <a:r>
              <a:rPr lang="en-US" sz="3200" baseline="30000" dirty="0"/>
              <a:t>nd</a:t>
            </a:r>
            <a:r>
              <a:rPr lang="en-US" sz="3200" dirty="0"/>
              <a:t> sermon: Commissioning of the disciples (10)</a:t>
            </a:r>
          </a:p>
          <a:p>
            <a:r>
              <a:rPr lang="en-US" sz="3200" dirty="0"/>
              <a:t> Matt. 13:53 - After 3</a:t>
            </a:r>
            <a:r>
              <a:rPr lang="en-US" sz="3200" baseline="30000" dirty="0"/>
              <a:t>rd</a:t>
            </a:r>
            <a:r>
              <a:rPr lang="en-US" sz="3200" dirty="0"/>
              <a:t> sermon: Parables of the Kingdom (13)</a:t>
            </a:r>
          </a:p>
          <a:p>
            <a:r>
              <a:rPr lang="en-US" sz="3200" dirty="0"/>
              <a:t> Matt. 19:1-2 – After 4</a:t>
            </a:r>
            <a:r>
              <a:rPr lang="en-US" sz="3200" baseline="30000" dirty="0"/>
              <a:t>th</a:t>
            </a:r>
            <a:r>
              <a:rPr lang="en-US" sz="3200" dirty="0"/>
              <a:t> sermon: Rules for family interactions (18)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380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49079-E73F-7689-9D82-3E2F5C4BA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Pharisees confront Jesus &amp; get exposed…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F46BA9-6700-49A7-8B05-8072B9BB3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118869" cy="4195481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sz="3500" dirty="0"/>
              <a:t>Pharisees came to “test” Jesus…  </a:t>
            </a:r>
          </a:p>
          <a:p>
            <a:r>
              <a:rPr lang="en-US" sz="3500" dirty="0"/>
              <a:t>Pharisees focused on commentaries &amp;      not the Word of God. </a:t>
            </a:r>
          </a:p>
          <a:p>
            <a:r>
              <a:rPr lang="en-US" sz="3500" dirty="0"/>
              <a:t> They were causing God’s people to stumble into sin/adultery (warning Matt 18:5)</a:t>
            </a:r>
          </a:p>
          <a:p>
            <a:r>
              <a:rPr lang="en-US" sz="3500" dirty="0"/>
              <a:t> Playing the Herod Antipas angle </a:t>
            </a:r>
          </a:p>
        </p:txBody>
      </p:sp>
    </p:spTree>
    <p:extLst>
      <p:ext uri="{BB962C8B-B14F-4D97-AF65-F5344CB8AC3E}">
        <p14:creationId xmlns:p14="http://schemas.microsoft.com/office/powerpoint/2010/main" val="657597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5F9C9-0873-9167-8228-B9A3D8EB2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Jesus’s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1C1AD-7E6B-FB00-4096-512CD4177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964" y="1786910"/>
            <a:ext cx="10576071" cy="419548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 Ignored the teaching of the Elders </a:t>
            </a:r>
          </a:p>
          <a:p>
            <a:r>
              <a:rPr lang="en-US" dirty="0"/>
              <a:t> Did not use his personal authority</a:t>
            </a:r>
          </a:p>
          <a:p>
            <a:r>
              <a:rPr lang="en-US" dirty="0"/>
              <a:t> Referred to the revealed Word of God</a:t>
            </a:r>
          </a:p>
          <a:p>
            <a:pPr lvl="1"/>
            <a:r>
              <a:rPr lang="en-US" dirty="0"/>
              <a:t> Gen. 1:27 God’s creation of man/woman </a:t>
            </a:r>
          </a:p>
          <a:p>
            <a:pPr lvl="1"/>
            <a:r>
              <a:rPr lang="en-US" dirty="0"/>
              <a:t> Gen. 2:24 God’s creation of marriage</a:t>
            </a:r>
          </a:p>
          <a:p>
            <a:pPr lvl="1"/>
            <a:r>
              <a:rPr lang="en-US" dirty="0"/>
              <a:t> Malachi 2 – God’s condemnation of divorce</a:t>
            </a:r>
          </a:p>
          <a:p>
            <a:pPr lvl="1"/>
            <a:r>
              <a:rPr lang="en-US" dirty="0"/>
              <a:t> Deut. 24 – The Lord’s exposition</a:t>
            </a:r>
          </a:p>
        </p:txBody>
      </p:sp>
    </p:spTree>
    <p:extLst>
      <p:ext uri="{BB962C8B-B14F-4D97-AF65-F5344CB8AC3E}">
        <p14:creationId xmlns:p14="http://schemas.microsoft.com/office/powerpoint/2010/main" val="3247469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43569-FE8B-DE18-2A79-42F0D99AB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Jesus’s teaching of his disciples Matthew 19:10-12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4843B-29D9-C288-023D-37761CE14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10804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Marriage is normative &amp; singleness is the exception. Exceptions to marriage: 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From birth: unable or no interest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Made Eunuchs by men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Special calling/gifting from God</a:t>
            </a:r>
          </a:p>
        </p:txBody>
      </p:sp>
    </p:spTree>
    <p:extLst>
      <p:ext uri="{BB962C8B-B14F-4D97-AF65-F5344CB8AC3E}">
        <p14:creationId xmlns:p14="http://schemas.microsoft.com/office/powerpoint/2010/main" val="886025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3B263-41D4-6BA7-92E5-1519EC746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Take-aways regarding Marriage and Divorce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610B8-268B-4A1E-E3C1-DC56337EE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2052918"/>
            <a:ext cx="11446625" cy="4195481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God created marriage.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Man’s Sin brought dysfunction into God’s plan.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God hates divorce!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 Divorce is a last resort.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 Most people should seek marriage</a:t>
            </a:r>
          </a:p>
        </p:txBody>
      </p:sp>
    </p:spTree>
    <p:extLst>
      <p:ext uri="{BB962C8B-B14F-4D97-AF65-F5344CB8AC3E}">
        <p14:creationId xmlns:p14="http://schemas.microsoft.com/office/powerpoint/2010/main" val="3506163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3B263-41D4-6BA7-92E5-1519EC746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Take-aways regarding Marriage and Divorce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610B8-268B-4A1E-E3C1-DC56337EE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576070" cy="4195481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 startAt="6"/>
            </a:pPr>
            <a:r>
              <a:rPr lang="en-US" sz="3600" dirty="0"/>
              <a:t>Singleness is the exception.</a:t>
            </a:r>
          </a:p>
          <a:p>
            <a:pPr marL="742950" indent="-742950">
              <a:buFont typeface="+mj-lt"/>
              <a:buAutoNum type="arabicPeriod" startAt="6"/>
            </a:pPr>
            <a:r>
              <a:rPr lang="en-US" sz="3600" dirty="0"/>
              <a:t>The Church has an important role to play. </a:t>
            </a:r>
          </a:p>
          <a:p>
            <a:pPr marL="742950" indent="-742950">
              <a:buFont typeface="+mj-lt"/>
              <a:buAutoNum type="arabicPeriod" startAt="6"/>
            </a:pPr>
            <a:r>
              <a:rPr lang="en-US" sz="3600" dirty="0"/>
              <a:t>Divorce distorts the picture of Jesus &amp; His Bride/the Church.</a:t>
            </a:r>
          </a:p>
          <a:p>
            <a:pPr marL="742950" indent="-742950">
              <a:buFont typeface="+mj-lt"/>
              <a:buAutoNum type="arabicPeriod" startAt="6"/>
            </a:pPr>
            <a:r>
              <a:rPr lang="en-US" sz="3600" dirty="0"/>
              <a:t> Remarriage after divorce.</a:t>
            </a:r>
          </a:p>
          <a:p>
            <a:pPr marL="1143000" lvl="1" indent="-742950"/>
            <a:r>
              <a:rPr lang="en-US" sz="3200" dirty="0"/>
              <a:t>Initiated – No; Not initiated - Yes</a:t>
            </a:r>
          </a:p>
          <a:p>
            <a:pPr marL="742950" indent="-742950">
              <a:buFont typeface="+mj-lt"/>
              <a:buAutoNum type="arabicPeriod" startAt="6"/>
            </a:pPr>
            <a:r>
              <a:rPr lang="en-US" sz="3600" dirty="0"/>
              <a:t> God’s </a:t>
            </a:r>
            <a:r>
              <a:rPr lang="en-US" sz="3600"/>
              <a:t>grace – Philippians 4:11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26649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FBF83-C921-5EF1-6680-BDC655FFA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64B3E-7D8F-B72B-300B-731C8DE4C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9417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67060</TotalTime>
  <Words>364</Words>
  <Application>Microsoft Office PowerPoint</Application>
  <PresentationFormat>Widescreen</PresentationFormat>
  <Paragraphs>48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Ion</vt:lpstr>
      <vt:lpstr>                   What Jesus says about divorce John 18:1-12  Pastor Sam Kim August 11, 2024</vt:lpstr>
      <vt:lpstr>Scripture Reading</vt:lpstr>
      <vt:lpstr>Transitions in the Gospel of Matthew: “After these things…”</vt:lpstr>
      <vt:lpstr>Pharisees confront Jesus &amp; get exposed…</vt:lpstr>
      <vt:lpstr>Jesus’s approach</vt:lpstr>
      <vt:lpstr>Jesus’s teaching of his disciples Matthew 19:10-12</vt:lpstr>
      <vt:lpstr>Key Take-aways regarding Marriage and Divorce</vt:lpstr>
      <vt:lpstr>Key Take-aways regarding Marriage and Divorce (cont.)</vt:lpstr>
      <vt:lpstr>PowerPoint Presentation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contrarian wisdom of God  Isaiah 55:8-9</dc:title>
  <dc:creator>Samuel Kim</dc:creator>
  <cp:lastModifiedBy>Samuel Kim</cp:lastModifiedBy>
  <cp:revision>131</cp:revision>
  <cp:lastPrinted>2024-01-13T06:58:57Z</cp:lastPrinted>
  <dcterms:created xsi:type="dcterms:W3CDTF">2021-11-19T21:57:39Z</dcterms:created>
  <dcterms:modified xsi:type="dcterms:W3CDTF">2024-08-11T13:10:37Z</dcterms:modified>
</cp:coreProperties>
</file>