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571" r:id="rId3"/>
    <p:sldId id="572" r:id="rId4"/>
    <p:sldId id="573" r:id="rId5"/>
    <p:sldId id="574" r:id="rId6"/>
    <p:sldId id="576" r:id="rId7"/>
    <p:sldId id="575" r:id="rId8"/>
    <p:sldId id="322" r:id="rId9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8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The requirements to have eternal life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Matthew  19:16-22</a:t>
            </a:r>
            <a:br>
              <a:rPr lang="en-US" sz="4400" b="1" dirty="0"/>
            </a:br>
            <a:r>
              <a:rPr lang="en-US" sz="4000" b="1" dirty="0"/>
              <a:t>Pastor Sam Kim</a:t>
            </a:r>
            <a:br>
              <a:rPr lang="en-US" sz="4000" b="1" dirty="0"/>
            </a:br>
            <a:r>
              <a:rPr lang="en-US" sz="4000" b="1" dirty="0"/>
              <a:t>August 25,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196" y="2543981"/>
            <a:ext cx="5766999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The Requirements to have Eternal Life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>
                <a:solidFill>
                  <a:schemeClr val="bg1"/>
                </a:solidFill>
              </a:rPr>
              <a:t>Matthew 19:16-22</a:t>
            </a: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2E409-F5F5-B7A6-CB3C-125E060D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952616" cy="1400530"/>
          </a:xfrm>
        </p:spPr>
        <p:txBody>
          <a:bodyPr/>
          <a:lstStyle/>
          <a:p>
            <a:r>
              <a:rPr lang="en-US" dirty="0"/>
              <a:t>Pew Research – 2021 </a:t>
            </a:r>
            <a:br>
              <a:rPr lang="en-US" dirty="0"/>
            </a:br>
            <a:r>
              <a:rPr lang="en-US" dirty="0"/>
              <a:t>American’s belief regarding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22F2C-8086-4CD9-5EF5-CBFA408AE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93684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+70% believe there is a heaven</a:t>
            </a:r>
          </a:p>
          <a:p>
            <a:r>
              <a:rPr lang="en-US" dirty="0"/>
              <a:t> ~60% believe there is a hell</a:t>
            </a:r>
          </a:p>
          <a:p>
            <a:r>
              <a:rPr lang="en-US" dirty="0"/>
              <a:t> ~40% believe that it is not necessary for people to believe in God to go to heaven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Lone Hill Church believes that only the Bible is able to answer this question.  </a:t>
            </a:r>
          </a:p>
        </p:txBody>
      </p:sp>
    </p:spTree>
    <p:extLst>
      <p:ext uri="{BB962C8B-B14F-4D97-AF65-F5344CB8AC3E}">
        <p14:creationId xmlns:p14="http://schemas.microsoft.com/office/powerpoint/2010/main" val="266052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EE58-2BE5-5021-CB74-6682EF010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60434" cy="1400530"/>
          </a:xfrm>
        </p:spPr>
        <p:txBody>
          <a:bodyPr/>
          <a:lstStyle/>
          <a:p>
            <a:r>
              <a:rPr lang="en-US" dirty="0"/>
              <a:t>The requirements to have </a:t>
            </a:r>
            <a:r>
              <a:rPr lang="en-US"/>
              <a:t>eternal life?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F95CE-367D-15BF-2FFF-86D1E2F4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77306" cy="41954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What happens after death? </a:t>
            </a:r>
          </a:p>
          <a:p>
            <a:r>
              <a:rPr lang="en-US" dirty="0"/>
              <a:t> Death is not a popular topic. </a:t>
            </a:r>
          </a:p>
          <a:p>
            <a:r>
              <a:rPr lang="en-US" dirty="0"/>
              <a:t> Jewish belief at the time of Christ: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Had to be a descendant of Abraham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Had to be a “good Jew”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/>
              <a:t>All others </a:t>
            </a:r>
            <a:r>
              <a:rPr lang="en-US" dirty="0"/>
              <a:t>disqualified</a:t>
            </a:r>
          </a:p>
        </p:txBody>
      </p:sp>
    </p:spTree>
    <p:extLst>
      <p:ext uri="{BB962C8B-B14F-4D97-AF65-F5344CB8AC3E}">
        <p14:creationId xmlns:p14="http://schemas.microsoft.com/office/powerpoint/2010/main" val="9817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EE58-2BE5-5021-CB74-6682EF010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489" y="116378"/>
            <a:ext cx="10160434" cy="1400530"/>
          </a:xfrm>
        </p:spPr>
        <p:txBody>
          <a:bodyPr/>
          <a:lstStyle/>
          <a:p>
            <a:r>
              <a:rPr lang="en-US" dirty="0"/>
              <a:t>Jesus &amp; the Rich Young Ruler: </a:t>
            </a:r>
            <a:br>
              <a:rPr lang="en-US" dirty="0"/>
            </a:br>
            <a:r>
              <a:rPr lang="en-US" dirty="0"/>
              <a:t>Matthew 19:16-22 </a:t>
            </a:r>
            <a:r>
              <a:rPr lang="en-US" sz="4000" dirty="0"/>
              <a:t>(Mark 10 &amp; Luke 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F95CE-367D-15BF-2FFF-86D1E2F4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29296"/>
            <a:ext cx="10077306" cy="511232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Knelt at feet of Jesus &amp; called Jesus “Good”</a:t>
            </a:r>
          </a:p>
          <a:p>
            <a:r>
              <a:rPr lang="en-US" dirty="0"/>
              <a:t>What good deed must I do to have eternal life? </a:t>
            </a:r>
          </a:p>
          <a:p>
            <a:r>
              <a:rPr lang="en-US" dirty="0"/>
              <a:t>Jesus, “Why do you call me good?” Keep the 10 Commandments (Exodus 20:12-16)</a:t>
            </a:r>
          </a:p>
          <a:p>
            <a:pPr lvl="1"/>
            <a:r>
              <a:rPr lang="en-US" dirty="0"/>
              <a:t> #6 Do not murder </a:t>
            </a:r>
          </a:p>
          <a:p>
            <a:pPr lvl="1"/>
            <a:r>
              <a:rPr lang="en-US" dirty="0"/>
              <a:t>#7 Do not commit adultery</a:t>
            </a:r>
          </a:p>
          <a:p>
            <a:pPr lvl="1"/>
            <a:r>
              <a:rPr lang="en-US" dirty="0"/>
              <a:t>#8 Do not steal</a:t>
            </a:r>
          </a:p>
          <a:p>
            <a:pPr lvl="1"/>
            <a:r>
              <a:rPr lang="en-US" dirty="0"/>
              <a:t>#9 Do not be a false witness</a:t>
            </a:r>
          </a:p>
          <a:p>
            <a:pPr lvl="1"/>
            <a:r>
              <a:rPr lang="en-US" dirty="0"/>
              <a:t>#5 Honor your mother &amp; your father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E3131A-AF49-2FD5-BE3E-C0B1BF3CF65D}"/>
              </a:ext>
            </a:extLst>
          </p:cNvPr>
          <p:cNvSpPr txBox="1"/>
          <p:nvPr/>
        </p:nvSpPr>
        <p:spPr>
          <a:xfrm>
            <a:off x="9601201" y="4185459"/>
            <a:ext cx="2327564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Golden Rule: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Love your neighbor as yourself!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51231D11-C6B9-1AD4-974C-1DF52D8BB962}"/>
              </a:ext>
            </a:extLst>
          </p:cNvPr>
          <p:cNvSpPr/>
          <p:nvPr/>
        </p:nvSpPr>
        <p:spPr>
          <a:xfrm>
            <a:off x="8786554" y="4281054"/>
            <a:ext cx="656704" cy="2078181"/>
          </a:xfrm>
          <a:prstGeom prst="rightBrac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7034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EE58-2BE5-5021-CB74-6682EF010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238" y="315883"/>
            <a:ext cx="10160434" cy="1400530"/>
          </a:xfrm>
        </p:spPr>
        <p:txBody>
          <a:bodyPr/>
          <a:lstStyle/>
          <a:p>
            <a:r>
              <a:rPr lang="en-US" dirty="0"/>
              <a:t>Requirement to have eternal life…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F95CE-367D-15BF-2FFF-86D1E2F4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96785"/>
            <a:ext cx="10742324" cy="5444837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Perfection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Deed/Action: Go, sell what you possess and give it to the poor </a:t>
            </a:r>
            <a:r>
              <a:rPr lang="en-US" b="1" dirty="0">
                <a:solidFill>
                  <a:srgbClr val="FFFF00"/>
                </a:solidFill>
              </a:rPr>
              <a:t>(love your neighbor!)</a:t>
            </a:r>
          </a:p>
          <a:p>
            <a:pPr marL="1143000" lvl="1" indent="-742950"/>
            <a:r>
              <a:rPr lang="en-US" dirty="0"/>
              <a:t>Commandment #1 – No other gods (Exodus 20:3)</a:t>
            </a:r>
          </a:p>
          <a:p>
            <a:pPr marL="1143000" lvl="1" indent="-742950"/>
            <a:r>
              <a:rPr lang="en-US" dirty="0"/>
              <a:t>Commandment #10 – Do not covet (Exodus 20:17)</a:t>
            </a:r>
          </a:p>
          <a:p>
            <a:pPr marL="1143000" lvl="1" indent="-742950"/>
            <a:r>
              <a:rPr lang="en-US" dirty="0"/>
              <a:t>Matthew 6:24 Cannot serve two masters…</a:t>
            </a:r>
          </a:p>
          <a:p>
            <a:pPr marL="1143000" lvl="1" indent="-742950"/>
            <a:r>
              <a:rPr lang="en-US" dirty="0"/>
              <a:t>Colossians 3:5-6 Put sins to death…</a:t>
            </a:r>
          </a:p>
          <a:p>
            <a:pPr marL="400050" lvl="1" indent="0">
              <a:buNone/>
            </a:pPr>
            <a:r>
              <a:rPr lang="en-US" dirty="0"/>
              <a:t>             covetousness = idolatry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Reward: Treasures in Heaven (</a:t>
            </a:r>
            <a:r>
              <a:rPr lang="en-US" dirty="0" err="1"/>
              <a:t>cf</a:t>
            </a:r>
            <a:r>
              <a:rPr lang="en-US" dirty="0"/>
              <a:t> Matthew 6:19-21)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Personal invitation: Come follow me.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 man’s response? </a:t>
            </a:r>
          </a:p>
        </p:txBody>
      </p:sp>
    </p:spTree>
    <p:extLst>
      <p:ext uri="{BB962C8B-B14F-4D97-AF65-F5344CB8AC3E}">
        <p14:creationId xmlns:p14="http://schemas.microsoft.com/office/powerpoint/2010/main" val="165462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224F-90A4-4838-D196-D29AE9FD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Christ’s offer of salvation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4C281-524C-D246-3205-C7682598B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558" y="1487979"/>
            <a:ext cx="10650884" cy="4777046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Perfection in Christ by grace</a:t>
            </a:r>
          </a:p>
          <a:p>
            <a:pPr marL="1143000" lvl="1" indent="-742950"/>
            <a:r>
              <a:rPr lang="en-US" dirty="0"/>
              <a:t>Rom. 6:23; Eph. 2:8-9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Deed/Action: Repent &amp; believe</a:t>
            </a:r>
          </a:p>
          <a:p>
            <a:pPr marL="1143000" lvl="1" indent="-742950"/>
            <a:r>
              <a:rPr lang="en-US" dirty="0"/>
              <a:t>Mark 1:15, Isaiah 64:1; Luke 14:33; Matt. 16:24-25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Rewards: Matt. 16:19-21,26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Christ’s invitation is for today…</a:t>
            </a:r>
          </a:p>
          <a:p>
            <a:pPr marL="1143000" lvl="1" indent="-742950"/>
            <a:r>
              <a:rPr lang="en-US" dirty="0"/>
              <a:t>John 14:6; Matt. 11:28-30; 2 Cor. 6:2</a:t>
            </a:r>
          </a:p>
          <a:p>
            <a:pPr marL="40005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18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67654</TotalTime>
  <Words>417</Words>
  <Application>Microsoft Office PowerPoint</Application>
  <PresentationFormat>Widescreen</PresentationFormat>
  <Paragraphs>56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                  The requirements to have eternal life  Matthew  19:16-22 Pastor Sam Kim August 25, 2024</vt:lpstr>
      <vt:lpstr>Scripture Reading</vt:lpstr>
      <vt:lpstr>Pew Research – 2021  American’s belief regarding heaven</vt:lpstr>
      <vt:lpstr>The requirements to have eternal life?</vt:lpstr>
      <vt:lpstr>Jesus &amp; the Rich Young Ruler:  Matthew 19:16-22 (Mark 10 &amp; Luke 18) </vt:lpstr>
      <vt:lpstr>Requirement to have eternal life…</vt:lpstr>
      <vt:lpstr>Christ’s offer of salvation today…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134</cp:revision>
  <cp:lastPrinted>2024-01-13T06:58:57Z</cp:lastPrinted>
  <dcterms:created xsi:type="dcterms:W3CDTF">2021-11-19T21:57:39Z</dcterms:created>
  <dcterms:modified xsi:type="dcterms:W3CDTF">2024-08-25T13:23:47Z</dcterms:modified>
</cp:coreProperties>
</file>