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586" r:id="rId4"/>
    <p:sldId id="587" r:id="rId5"/>
    <p:sldId id="588" r:id="rId6"/>
    <p:sldId id="589" r:id="rId7"/>
    <p:sldId id="322" r:id="rId8"/>
    <p:sldId id="590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thew%2020&amp;version=ESV#fen-ESV-23817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danger of selfish ambition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Matthew  20:20-28</a:t>
            </a: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October 13,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96" y="2543981"/>
            <a:ext cx="5766999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The danger of selfish ambition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20:20-28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4063C-FA0E-6E7A-9457-7D75AB05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the disciple's selfish ambition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751F9-2A19-0741-3E2B-DAEAF9880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92448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Matt. 16:21-23 Peter rebukes Jesus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Matt. 18 – Dispute as to which of them was would be the greatest…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Matt. 19:13-16 Blocked the little ones from coming to Jesus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Matt. 19:16-27 What is in it for me? </a:t>
            </a:r>
          </a:p>
        </p:txBody>
      </p:sp>
    </p:spTree>
    <p:extLst>
      <p:ext uri="{BB962C8B-B14F-4D97-AF65-F5344CB8AC3E}">
        <p14:creationId xmlns:p14="http://schemas.microsoft.com/office/powerpoint/2010/main" val="370945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7C0D-80B3-3E19-A92D-8695194D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20:20-24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FBB0D-2700-8020-2961-DBD97B32F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84630" cy="41954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Sons of Zebedee: James &amp; John</a:t>
            </a:r>
          </a:p>
          <a:p>
            <a:r>
              <a:rPr lang="en-US" dirty="0"/>
              <a:t> Mother: Salome </a:t>
            </a:r>
            <a:r>
              <a:rPr lang="en-US" dirty="0">
                <a:sym typeface="Wingdings" panose="05000000000000000000" pitchFamily="2" charset="2"/>
              </a:rPr>
              <a:t> sister of Mary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	(</a:t>
            </a:r>
            <a:r>
              <a:rPr lang="en-US" dirty="0" err="1"/>
              <a:t>cf</a:t>
            </a:r>
            <a:r>
              <a:rPr lang="en-US" dirty="0"/>
              <a:t>: Matt. 27:56, Mark 15:40, John 19:25)</a:t>
            </a:r>
          </a:p>
          <a:p>
            <a:r>
              <a:rPr lang="en-US" dirty="0"/>
              <a:t> A mother’s divisive request…</a:t>
            </a:r>
          </a:p>
          <a:p>
            <a:r>
              <a:rPr lang="en-US" dirty="0"/>
              <a:t> Predictable response of the other disciples</a:t>
            </a:r>
          </a:p>
        </p:txBody>
      </p:sp>
    </p:spTree>
    <p:extLst>
      <p:ext uri="{BB962C8B-B14F-4D97-AF65-F5344CB8AC3E}">
        <p14:creationId xmlns:p14="http://schemas.microsoft.com/office/powerpoint/2010/main" val="78432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A7BF1-B314-B31A-A51E-E1950183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20:25-28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5EF4F-6768-B3C7-627D-2A0C2DD7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438102"/>
            <a:ext cx="10817140" cy="4810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0" i="0" dirty="0">
                <a:effectLst/>
                <a:latin typeface="system-ui"/>
              </a:rPr>
              <a:t>But Jesus called them to him and said, “You know that the rulers of the Gentiles lord it over them, and their great ones exercise authority over them. </a:t>
            </a:r>
            <a:r>
              <a:rPr lang="en-US" sz="3600" b="1" i="0" baseline="30000" dirty="0">
                <a:effectLst/>
                <a:latin typeface="system-ui"/>
              </a:rPr>
              <a:t>26 </a:t>
            </a:r>
            <a:r>
              <a:rPr lang="en-US" sz="3600" b="0" i="0" dirty="0">
                <a:effectLst/>
                <a:latin typeface="system-ui"/>
              </a:rPr>
              <a:t>It shall not be so among you. But whoever would be great among you must be your servant, </a:t>
            </a:r>
            <a:r>
              <a:rPr lang="en-US" sz="3600" b="1" i="0" baseline="30000" dirty="0">
                <a:effectLst/>
                <a:latin typeface="system-ui"/>
              </a:rPr>
              <a:t>27 </a:t>
            </a:r>
            <a:r>
              <a:rPr lang="en-US" sz="3600" b="0" i="0" dirty="0">
                <a:effectLst/>
                <a:latin typeface="system-ui"/>
              </a:rPr>
              <a:t>and whoever would be first among you must be your slave,</a:t>
            </a:r>
            <a:r>
              <a:rPr lang="en-US" sz="3600" b="0" i="0" baseline="30000" dirty="0">
                <a:effectLst/>
                <a:latin typeface="system-ui"/>
              </a:rPr>
              <a:t>[</a:t>
            </a:r>
            <a:r>
              <a:rPr lang="en-US" sz="3600" b="0" i="0" baseline="30000" dirty="0">
                <a:effectLst/>
                <a:latin typeface="system-ui"/>
                <a:hlinkClick r:id="rId2" tooltip="See footnote 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</a:t>
            </a:r>
            <a:r>
              <a:rPr lang="en-US" sz="3600" b="0" i="0" baseline="30000" dirty="0">
                <a:effectLst/>
                <a:latin typeface="system-ui"/>
              </a:rPr>
              <a:t>]</a:t>
            </a:r>
            <a:r>
              <a:rPr lang="en-US" sz="3600" b="0" i="0" dirty="0">
                <a:effectLst/>
                <a:latin typeface="system-ui"/>
              </a:rPr>
              <a:t> </a:t>
            </a:r>
            <a:r>
              <a:rPr lang="en-US" sz="3600" b="1" i="0" baseline="30000" dirty="0">
                <a:effectLst/>
                <a:latin typeface="system-ui"/>
              </a:rPr>
              <a:t>28 </a:t>
            </a:r>
            <a:r>
              <a:rPr lang="en-US" sz="3600" b="0" i="0" dirty="0">
                <a:effectLst/>
                <a:latin typeface="system-ui"/>
              </a:rPr>
              <a:t>even as the Son of Man came not to be served but to serve, and to give his life as a ransom for many.”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899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56CA-5731-1F86-3236-B99974ED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Servant leadership examples from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9B87D-730C-C123-4361-B07B9464F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10557" cy="4572326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John the Baptist – John 3:28-30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Peter – 2 Peter 1:1ff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Paul – Phil 4:11-13; 2 Cor. 11:23b-31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Jesus – Phil. 2:3-11 </a:t>
            </a:r>
          </a:p>
        </p:txBody>
      </p:sp>
    </p:spTree>
    <p:extLst>
      <p:ext uri="{BB962C8B-B14F-4D97-AF65-F5344CB8AC3E}">
        <p14:creationId xmlns:p14="http://schemas.microsoft.com/office/powerpoint/2010/main" val="374776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BE61-077A-9F11-6345-D644CFD9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Jack George’s new location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2409F-56C7-F250-FC03-CB871CABF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59197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Saratoga Senior Living – Room #6</a:t>
            </a:r>
          </a:p>
          <a:p>
            <a:pPr marL="0" indent="0">
              <a:buNone/>
            </a:pPr>
            <a:r>
              <a:rPr lang="en-US" dirty="0"/>
              <a:t>18846 Casa Blanca Ln, Saratoga, CA</a:t>
            </a:r>
          </a:p>
          <a:p>
            <a:pPr marL="0" indent="0">
              <a:buNone/>
            </a:pPr>
            <a:r>
              <a:rPr lang="en-US" dirty="0"/>
              <a:t>(off of Dagmar Dr./Saratoga by Hwy 85)</a:t>
            </a:r>
          </a:p>
          <a:p>
            <a:pPr marL="0" indent="0">
              <a:buNone/>
            </a:pPr>
            <a:r>
              <a:rPr lang="en-US" dirty="0"/>
              <a:t>Ph#: (669) 267-3102</a:t>
            </a:r>
          </a:p>
        </p:txBody>
      </p:sp>
    </p:spTree>
    <p:extLst>
      <p:ext uri="{BB962C8B-B14F-4D97-AF65-F5344CB8AC3E}">
        <p14:creationId xmlns:p14="http://schemas.microsoft.com/office/powerpoint/2010/main" val="3536082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75733</TotalTime>
  <Words>317</Words>
  <Application>Microsoft Office PowerPoint</Application>
  <PresentationFormat>Widescreen</PresentationFormat>
  <Paragraphs>38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system-ui</vt:lpstr>
      <vt:lpstr>Wingdings</vt:lpstr>
      <vt:lpstr>Wingdings 3</vt:lpstr>
      <vt:lpstr>Ion</vt:lpstr>
      <vt:lpstr>                   The danger of selfish ambition  Matthew  20:20-28 Pastor Sam Kim October 13, 2024</vt:lpstr>
      <vt:lpstr>Scripture Reading</vt:lpstr>
      <vt:lpstr>Examples of the disciple's selfish ambition</vt:lpstr>
      <vt:lpstr>Matthew 20:20-24</vt:lpstr>
      <vt:lpstr>Matthew 20:25-28</vt:lpstr>
      <vt:lpstr>Servant leadership examples from the New Testament</vt:lpstr>
      <vt:lpstr> </vt:lpstr>
      <vt:lpstr>Jack George’s new location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139</cp:revision>
  <cp:lastPrinted>2024-01-13T06:58:57Z</cp:lastPrinted>
  <dcterms:created xsi:type="dcterms:W3CDTF">2021-11-19T21:57:39Z</dcterms:created>
  <dcterms:modified xsi:type="dcterms:W3CDTF">2024-10-13T04:52:31Z</dcterms:modified>
</cp:coreProperties>
</file>