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571" r:id="rId3"/>
    <p:sldId id="610" r:id="rId4"/>
    <p:sldId id="612" r:id="rId5"/>
    <p:sldId id="611" r:id="rId6"/>
    <p:sldId id="609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5935D-F5FE-474D-A049-F438D28435BB}" v="4" dt="2024-12-07T19:37:33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16" y="2968015"/>
            <a:ext cx="10930759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Allegiance to Caesar vs. God</a:t>
            </a:r>
            <a:br>
              <a:rPr lang="en-US" sz="4000" b="1" dirty="0"/>
            </a:br>
            <a:r>
              <a:rPr lang="en-US" sz="4000" b="1" dirty="0"/>
              <a:t>Matthew  22:15-22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 </a:t>
            </a:r>
            <a:br>
              <a:rPr lang="en-US" sz="4000" b="1" dirty="0"/>
            </a:br>
            <a:r>
              <a:rPr lang="en-US" sz="4000" b="1" dirty="0"/>
              <a:t>December 8, 2024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 dirty="0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7" y="2543981"/>
            <a:ext cx="5766998" cy="4006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Allegiance to Caesar 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vs. God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22:15-22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1F71E-6463-0835-AC4D-281E46072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E82F-7B1E-3357-5CE9-598E1C20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Review….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052ADF-EDC9-41BD-9820-66E3587CD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551533"/>
              </p:ext>
            </p:extLst>
          </p:nvPr>
        </p:nvGraphicFramePr>
        <p:xfrm>
          <a:off x="289560" y="1714732"/>
          <a:ext cx="1161288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629">
                  <a:extLst>
                    <a:ext uri="{9D8B030D-6E8A-4147-A177-3AD203B41FA5}">
                      <a16:colId xmlns:a16="http://schemas.microsoft.com/office/drawing/2014/main" val="3164019723"/>
                    </a:ext>
                  </a:extLst>
                </a:gridCol>
                <a:gridCol w="3424844">
                  <a:extLst>
                    <a:ext uri="{9D8B030D-6E8A-4147-A177-3AD203B41FA5}">
                      <a16:colId xmlns:a16="http://schemas.microsoft.com/office/drawing/2014/main" val="1789826202"/>
                    </a:ext>
                  </a:extLst>
                </a:gridCol>
                <a:gridCol w="2801389">
                  <a:extLst>
                    <a:ext uri="{9D8B030D-6E8A-4147-A177-3AD203B41FA5}">
                      <a16:colId xmlns:a16="http://schemas.microsoft.com/office/drawing/2014/main" val="544165135"/>
                    </a:ext>
                  </a:extLst>
                </a:gridCol>
                <a:gridCol w="3332018">
                  <a:extLst>
                    <a:ext uri="{9D8B030D-6E8A-4147-A177-3AD203B41FA5}">
                      <a16:colId xmlns:a16="http://schemas.microsoft.com/office/drawing/2014/main" val="2525708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 Judgment Parables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54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Parable #1</a:t>
                      </a:r>
                    </a:p>
                    <a:p>
                      <a:pPr algn="ctr"/>
                      <a:r>
                        <a:rPr lang="en-US" sz="2800" b="1" dirty="0"/>
                        <a:t>Matt. 21:28-32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Parable #2</a:t>
                      </a:r>
                    </a:p>
                    <a:p>
                      <a:pPr algn="ctr"/>
                      <a:r>
                        <a:rPr lang="en-US" sz="2800" b="1" dirty="0"/>
                        <a:t>Matt. 21:33-46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Parable #3</a:t>
                      </a:r>
                    </a:p>
                    <a:p>
                      <a:pPr algn="ctr"/>
                      <a:r>
                        <a:rPr lang="en-US" sz="2800" b="1" dirty="0"/>
                        <a:t>Matt. 22:1-14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66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Parable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Obedient vs. Disobedient 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Tenant Farmers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Wedding Feast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9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Blessings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Those who heard &amp; repented: tax collectors &amp; prostitutes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Faithful O.T. Prophets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Those who accept the Royal Invitation (Gentiles)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8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Judgment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Rejectors of Christ: Religious leaders &amp; peoples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Disobedient Rulers of Israel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Rejecting Israel &amp; unrighteous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08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46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9A143-2EB0-8191-E4BA-6FAD70298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EB14-4F16-57DF-9606-7A2B76D4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forward….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321FC4-DC6D-CE2D-2B5F-DE0583522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486977"/>
              </p:ext>
            </p:extLst>
          </p:nvPr>
        </p:nvGraphicFramePr>
        <p:xfrm>
          <a:off x="282633" y="1714732"/>
          <a:ext cx="1144662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918">
                  <a:extLst>
                    <a:ext uri="{9D8B030D-6E8A-4147-A177-3AD203B41FA5}">
                      <a16:colId xmlns:a16="http://schemas.microsoft.com/office/drawing/2014/main" val="1789826202"/>
                    </a:ext>
                  </a:extLst>
                </a:gridCol>
                <a:gridCol w="3352815">
                  <a:extLst>
                    <a:ext uri="{9D8B030D-6E8A-4147-A177-3AD203B41FA5}">
                      <a16:colId xmlns:a16="http://schemas.microsoft.com/office/drawing/2014/main" val="544165135"/>
                    </a:ext>
                  </a:extLst>
                </a:gridCol>
                <a:gridCol w="3987893">
                  <a:extLst>
                    <a:ext uri="{9D8B030D-6E8A-4147-A177-3AD203B41FA5}">
                      <a16:colId xmlns:a16="http://schemas.microsoft.com/office/drawing/2014/main" val="252570814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 Questions to “test” Jesus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54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Test #1</a:t>
                      </a:r>
                    </a:p>
                    <a:p>
                      <a:pPr algn="ctr"/>
                      <a:r>
                        <a:rPr lang="en-US" sz="3200" b="1" dirty="0"/>
                        <a:t>Matt. 22:15-22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Test #2</a:t>
                      </a:r>
                    </a:p>
                    <a:p>
                      <a:pPr algn="ctr"/>
                      <a:r>
                        <a:rPr lang="en-US" sz="3200" b="1" dirty="0"/>
                        <a:t>Matt. 22:23-33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Test #3</a:t>
                      </a:r>
                    </a:p>
                    <a:p>
                      <a:pPr algn="ctr"/>
                      <a:r>
                        <a:rPr lang="en-US" sz="3200" b="1" dirty="0"/>
                        <a:t>Matt. 22:34-40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66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Pharisees &amp; Herodians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Sadducees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Pharisees – Selected Expert in the Law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692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Paying taxes to Caesar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Resurrection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Greatest </a:t>
                      </a:r>
                    </a:p>
                    <a:p>
                      <a:pPr algn="ctr"/>
                      <a:r>
                        <a:rPr lang="en-US" sz="2800" b="1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98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6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9FB0-3EE4-8430-7573-917ED662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Silver Denarius at the time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F672C-9A6D-0F36-56B6-6EEB75D5A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75741-7863-9BE3-55C3-7E6C7AEC6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1" y="2052918"/>
            <a:ext cx="8946541" cy="4271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4669AF-F5F7-8731-F8DE-1D636A8CD5AD}"/>
              </a:ext>
            </a:extLst>
          </p:cNvPr>
          <p:cNvSpPr/>
          <p:nvPr/>
        </p:nvSpPr>
        <p:spPr>
          <a:xfrm>
            <a:off x="9069185" y="6051665"/>
            <a:ext cx="980667" cy="27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AEE59-4DA2-C597-0CE1-1F019BA9BE74}"/>
              </a:ext>
            </a:extLst>
          </p:cNvPr>
          <p:cNvSpPr txBox="1"/>
          <p:nvPr/>
        </p:nvSpPr>
        <p:spPr>
          <a:xfrm>
            <a:off x="1103311" y="1383791"/>
            <a:ext cx="9341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Picture of Caesar			Caesar as High Priestly </a:t>
            </a:r>
          </a:p>
        </p:txBody>
      </p:sp>
    </p:spTree>
    <p:extLst>
      <p:ext uri="{BB962C8B-B14F-4D97-AF65-F5344CB8AC3E}">
        <p14:creationId xmlns:p14="http://schemas.microsoft.com/office/powerpoint/2010/main" val="304465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35E6-5B88-3FE5-CC83-8E3890DE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for us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92D92-03D2-75BF-C2F9-33F67422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7" y="1753985"/>
            <a:ext cx="10615352" cy="4519352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Seek First the Kingdom of God.    (Matthew 6:33)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Strive to be the best citizens possible. (Rom. 13:1; 1 Peter 2:13-15)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If a conflict arises, God must have the priority. (Acts 5:28-29)</a:t>
            </a:r>
          </a:p>
          <a:p>
            <a:pPr marL="1143000" lvl="1" indent="-742950"/>
            <a:r>
              <a:rPr lang="en-US" dirty="0"/>
              <a:t>Worship of God is essential</a:t>
            </a:r>
          </a:p>
          <a:p>
            <a:pPr marL="1143000" lvl="1" indent="-742950"/>
            <a:r>
              <a:rPr lang="en-US" dirty="0"/>
              <a:t>God’s creation order must not be violated  </a:t>
            </a:r>
          </a:p>
        </p:txBody>
      </p:sp>
    </p:spTree>
    <p:extLst>
      <p:ext uri="{BB962C8B-B14F-4D97-AF65-F5344CB8AC3E}">
        <p14:creationId xmlns:p14="http://schemas.microsoft.com/office/powerpoint/2010/main" val="134930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87804</TotalTime>
  <Words>258</Words>
  <Application>Microsoft Office PowerPoint</Application>
  <PresentationFormat>Widescreen</PresentationFormat>
  <Paragraphs>57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    Allegiance to Caesar vs. God Matthew  22:15-22  Pastor Sam  December 8, 2024</vt:lpstr>
      <vt:lpstr>Scripture Reading</vt:lpstr>
      <vt:lpstr>In Review….</vt:lpstr>
      <vt:lpstr>Looking forward….</vt:lpstr>
      <vt:lpstr>Silver Denarius at the time of Christ</vt:lpstr>
      <vt:lpstr>Application for us today….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145</cp:revision>
  <cp:lastPrinted>2024-01-13T06:58:57Z</cp:lastPrinted>
  <dcterms:created xsi:type="dcterms:W3CDTF">2021-11-19T21:57:39Z</dcterms:created>
  <dcterms:modified xsi:type="dcterms:W3CDTF">2024-12-08T10:58:13Z</dcterms:modified>
</cp:coreProperties>
</file>