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571" r:id="rId3"/>
    <p:sldId id="613" r:id="rId4"/>
    <p:sldId id="614" r:id="rId5"/>
    <p:sldId id="615" r:id="rId6"/>
    <p:sldId id="322" r:id="rId7"/>
    <p:sldId id="616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63F98-B469-4796-B51B-7752A84B0DA7}" v="3" dt="2024-12-15T04:35:02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4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16" y="2968015"/>
            <a:ext cx="10930759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The Importance of the Resurrection</a:t>
            </a:r>
            <a:br>
              <a:rPr lang="en-US" sz="4000" b="1" dirty="0"/>
            </a:br>
            <a:r>
              <a:rPr lang="en-US" sz="4000" b="1" dirty="0"/>
              <a:t>Matthew  22:23-33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 </a:t>
            </a:r>
            <a:br>
              <a:rPr lang="en-US" sz="4000" b="1" dirty="0"/>
            </a:br>
            <a:r>
              <a:rPr lang="en-US" sz="4000" b="1" dirty="0"/>
              <a:t>December 15, 2024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 dirty="0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7" y="2543981"/>
            <a:ext cx="5766998" cy="4006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Importance of the Resurrection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22:23-33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2100-AC2C-B25C-544B-FEB9C195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Sadducees....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A5320-9203-1525-F42D-7DF4CB5E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87" y="1495966"/>
            <a:ext cx="10351626" cy="4195481"/>
          </a:xfrm>
        </p:spPr>
        <p:txBody>
          <a:bodyPr>
            <a:normAutofit fontScale="92500"/>
          </a:bodyPr>
          <a:lstStyle/>
          <a:p>
            <a:r>
              <a:rPr lang="en-US" dirty="0"/>
              <a:t>Focus only on the Pentateuch</a:t>
            </a:r>
          </a:p>
          <a:p>
            <a:r>
              <a:rPr lang="en-US" dirty="0"/>
              <a:t> Little interest in the Prophets</a:t>
            </a:r>
          </a:p>
          <a:p>
            <a:r>
              <a:rPr lang="en-US" dirty="0"/>
              <a:t> No interest in the Teaching of the Elders</a:t>
            </a:r>
          </a:p>
          <a:p>
            <a:r>
              <a:rPr lang="en-US" dirty="0"/>
              <a:t> Did not believe in an afterlife</a:t>
            </a:r>
          </a:p>
          <a:p>
            <a:r>
              <a:rPr lang="en-US" dirty="0"/>
              <a:t> Jesus called them hypocrites</a:t>
            </a:r>
          </a:p>
          <a:p>
            <a:r>
              <a:rPr lang="en-US" dirty="0"/>
              <a:t> “Levirate marriage” – Deut. 25:5-6</a:t>
            </a:r>
          </a:p>
        </p:txBody>
      </p:sp>
    </p:spTree>
    <p:extLst>
      <p:ext uri="{BB962C8B-B14F-4D97-AF65-F5344CB8AC3E}">
        <p14:creationId xmlns:p14="http://schemas.microsoft.com/office/powerpoint/2010/main" val="409052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29B5-1358-1EF0-311B-A29F368C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Jesus’s response….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F368B-8003-97A5-2AC9-1C6C55EA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43313" cy="4195481"/>
          </a:xfrm>
        </p:spPr>
        <p:txBody>
          <a:bodyPr/>
          <a:lstStyle/>
          <a:p>
            <a:r>
              <a:rPr lang="en-US" dirty="0"/>
              <a:t> You are wrong! </a:t>
            </a:r>
          </a:p>
          <a:p>
            <a:r>
              <a:rPr lang="en-US" dirty="0"/>
              <a:t> You  do not understand the Bible</a:t>
            </a:r>
          </a:p>
          <a:p>
            <a:r>
              <a:rPr lang="en-US" dirty="0"/>
              <a:t> You do not know the power of God</a:t>
            </a:r>
          </a:p>
        </p:txBody>
      </p:sp>
    </p:spTree>
    <p:extLst>
      <p:ext uri="{BB962C8B-B14F-4D97-AF65-F5344CB8AC3E}">
        <p14:creationId xmlns:p14="http://schemas.microsoft.com/office/powerpoint/2010/main" val="254706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AC7B-33DF-768C-B08A-73E1D72B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20E9-5985-09BA-C70C-CFF01D93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01503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condition of your soul?</a:t>
            </a:r>
          </a:p>
          <a:p>
            <a:pPr marL="1143000" lvl="1" indent="-742950"/>
            <a:r>
              <a:rPr lang="en-US" dirty="0"/>
              <a:t>Believer? (Rom. 10:9; John 1:12)  </a:t>
            </a:r>
          </a:p>
          <a:p>
            <a:pPr marL="1143000" lvl="1" indent="-742950"/>
            <a:r>
              <a:rPr lang="en-US" dirty="0"/>
              <a:t>Unbeliever?  </a:t>
            </a:r>
          </a:p>
        </p:txBody>
      </p:sp>
    </p:spTree>
    <p:extLst>
      <p:ext uri="{BB962C8B-B14F-4D97-AF65-F5344CB8AC3E}">
        <p14:creationId xmlns:p14="http://schemas.microsoft.com/office/powerpoint/2010/main" val="39850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110-4D75-281E-D3CA-9B1C258B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4FC2-E908-0BAE-C2AE-34EE12987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7ED54-FF7D-D43F-4850-28A3AE4C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87" b="8102"/>
          <a:stretch/>
        </p:blipFill>
        <p:spPr>
          <a:xfrm>
            <a:off x="0" y="-70803"/>
            <a:ext cx="12192000" cy="6928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CDBECF-AEEE-9287-AED1-10E0344406B6}"/>
              </a:ext>
            </a:extLst>
          </p:cNvPr>
          <p:cNvSpPr txBox="1"/>
          <p:nvPr/>
        </p:nvSpPr>
        <p:spPr>
          <a:xfrm>
            <a:off x="4222865" y="6248399"/>
            <a:ext cx="781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Double Rainbow over Lone Hill Church</a:t>
            </a:r>
          </a:p>
        </p:txBody>
      </p:sp>
    </p:spTree>
    <p:extLst>
      <p:ext uri="{BB962C8B-B14F-4D97-AF65-F5344CB8AC3E}">
        <p14:creationId xmlns:p14="http://schemas.microsoft.com/office/powerpoint/2010/main" val="2638135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90457</TotalTime>
  <Words>151</Words>
  <Application>Microsoft Office PowerPoint</Application>
  <PresentationFormat>Widescreen</PresentationFormat>
  <Paragraphs>28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    The Importance of the Resurrection Matthew  22:23-33  Pastor Sam  December 15, 2024</vt:lpstr>
      <vt:lpstr>Scripture Reading</vt:lpstr>
      <vt:lpstr>About the Sadducees....</vt:lpstr>
      <vt:lpstr>Jesus’s response….</vt:lpstr>
      <vt:lpstr>Application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146</cp:revision>
  <cp:lastPrinted>2024-01-13T06:58:57Z</cp:lastPrinted>
  <dcterms:created xsi:type="dcterms:W3CDTF">2021-11-19T21:57:39Z</dcterms:created>
  <dcterms:modified xsi:type="dcterms:W3CDTF">2024-12-15T04:38:16Z</dcterms:modified>
</cp:coreProperties>
</file>