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9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2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02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8819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96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57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71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91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20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6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87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9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9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5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83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050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3336B24-2D76-4262-A1B9-BB74ED1476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770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705FD-D5CA-6F35-AFEF-110B247320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8000" dirty="0"/>
              <a:t>“Care Through Comfort”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FC68C6-7EBF-AAC6-55D4-A28424AA28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4BF3BD8-9CF8-B120-79AE-BF733B3F87A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48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443D-916F-F6DD-D78F-9D8EF0BB5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95199-4A4F-D3D7-265A-50E3FF90E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500" dirty="0"/>
              <a:t>Scripture Reading: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7000" dirty="0"/>
              <a:t>Obadiah 1-21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9DCDBD-7D2C-0FA1-142A-B931DE2733E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17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6BEB2-757E-B65D-B631-632B550C4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9:31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1F9B2-1F08-89FD-7112-4DF1EC0A1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722980"/>
            <a:ext cx="8946541" cy="4195481"/>
          </a:xfrm>
        </p:spPr>
        <p:txBody>
          <a:bodyPr>
            <a:normAutofit/>
          </a:bodyPr>
          <a:lstStyle/>
          <a:p>
            <a:pPr marL="1143000" indent="-1143000">
              <a:spcAft>
                <a:spcPts val="3000"/>
              </a:spcAft>
              <a:buFont typeface="+mj-lt"/>
              <a:buAutoNum type="arabicPeriod"/>
            </a:pPr>
            <a:r>
              <a:rPr lang="en-US" sz="5000" dirty="0"/>
              <a:t>Being Built Up</a:t>
            </a:r>
          </a:p>
          <a:p>
            <a:pPr marL="1143000" indent="-1143000">
              <a:spcAft>
                <a:spcPts val="3000"/>
              </a:spcAft>
              <a:buFont typeface="+mj-lt"/>
              <a:buAutoNum type="arabicPeriod"/>
            </a:pPr>
            <a:r>
              <a:rPr lang="en-US" sz="5000" dirty="0"/>
              <a:t>Fear of the Lord</a:t>
            </a:r>
          </a:p>
          <a:p>
            <a:pPr marL="1143000" indent="-1143000">
              <a:spcAft>
                <a:spcPts val="3000"/>
              </a:spcAft>
              <a:buFont typeface="+mj-lt"/>
              <a:buAutoNum type="arabicPeriod"/>
            </a:pPr>
            <a:r>
              <a:rPr lang="en-US" sz="5000" dirty="0"/>
              <a:t>Comfort of the Holy Spirit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2E6D1F-1B83-FB43-47EC-CA002771E8E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12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1415F-8B80-2EAD-C784-396474008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500" dirty="0"/>
              <a:t>Practical Application: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F200E-D9BA-343B-AB6B-11FC243C2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500" dirty="0"/>
              <a:t>As in Obadiah’s day, God still cares for His children.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9ACE51-D053-C36E-B216-C08D1FBAA0E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706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AE1BA-1B2E-7A45-8756-D4F897AC4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685CA-C7C5-BCDD-9D28-903B46DEC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/>
          </a:p>
          <a:p>
            <a:pPr marL="0" indent="0" algn="ctr">
              <a:buNone/>
            </a:pPr>
            <a:r>
              <a:rPr lang="en-US" sz="6000" dirty="0"/>
              <a:t>To God be the Glory!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1CA468-3BC3-5E63-259C-BB61C3F1F4B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170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53</TotalTime>
  <Words>45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Ion</vt:lpstr>
      <vt:lpstr>“Care Through Comfort”</vt:lpstr>
      <vt:lpstr>PowerPoint Presentation</vt:lpstr>
      <vt:lpstr>Acts 9:31</vt:lpstr>
      <vt:lpstr>Practical Application: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Alethea Stamps</dc:creator>
  <cp:lastModifiedBy>Alethea Stamps</cp:lastModifiedBy>
  <cp:revision>3</cp:revision>
  <dcterms:created xsi:type="dcterms:W3CDTF">2025-01-10T03:21:30Z</dcterms:created>
  <dcterms:modified xsi:type="dcterms:W3CDTF">2025-01-12T08:55:57Z</dcterms:modified>
</cp:coreProperties>
</file>