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819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6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7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9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5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7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05FD-D5CA-6F35-AFEF-110B2473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I</a:t>
            </a:r>
            <a:br>
              <a:rPr lang="en-US" sz="8000" dirty="0"/>
            </a:br>
            <a:r>
              <a:rPr lang="en-US" sz="8000" dirty="0"/>
              <a:t>Do</a:t>
            </a:r>
            <a:br>
              <a:rPr lang="en-US" sz="8000" dirty="0"/>
            </a:br>
            <a:r>
              <a:rPr lang="en-US" sz="8000" dirty="0"/>
              <a:t>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68C6-7EBF-AAC6-55D4-A28424AA2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BF3BD8-9CF8-B120-79AE-BF733B3F87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443D-916F-F6DD-D78F-9D8EF0B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5199-4A4F-D3D7-265A-50E3FF90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277817" cy="41954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500" dirty="0"/>
              <a:t>Scripture Reading: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000" dirty="0"/>
              <a:t>Lamentations 3:55-57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DCDBD-7D2C-0FA1-142A-B931DE2733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1.  </a:t>
            </a:r>
            <a:r>
              <a:rPr lang="en-US" sz="5000" b="1" dirty="0"/>
              <a:t>I</a:t>
            </a:r>
            <a:r>
              <a:rPr lang="en-US" sz="5000" dirty="0"/>
              <a:t>  (me):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9240978" cy="45343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000" dirty="0"/>
              <a:t>God’s Name motivates me to call upon Him from my pit.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Lam. 3:55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Psalm 9:10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E6789-1E10-C016-5F8D-2CAC57672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BBB8-292D-EA87-ACEB-7BF833E2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2.  </a:t>
            </a:r>
            <a:r>
              <a:rPr lang="en-US" sz="5000" b="1" dirty="0"/>
              <a:t>You</a:t>
            </a:r>
            <a:r>
              <a:rPr lang="en-US" sz="5000" dirty="0"/>
              <a:t>  (God):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D02E2-E77E-EC38-CC7D-3F3B610DD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9240978" cy="45343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000" dirty="0"/>
              <a:t>God’s response to my call from my pit is certain.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Lam. 3:56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Psalm 18:6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78FD3E-46B1-C761-678A-E3EF7811287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84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F739E-9D52-E9F2-FA55-F03F80867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A669C-0B68-D481-9DA5-709F4943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3.  </a:t>
            </a:r>
            <a:r>
              <a:rPr lang="en-US" sz="5000" b="1" dirty="0"/>
              <a:t>Do</a:t>
            </a:r>
            <a:r>
              <a:rPr lang="en-US" sz="5000" dirty="0"/>
              <a:t>  (action):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A37DA-9BE8-229F-0FF5-08950992E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9240978" cy="45343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000" dirty="0"/>
              <a:t>God calls me to action from my pit.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Lam. 3:57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400" dirty="0"/>
              <a:t>Psalm 34:4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EBFE4C-F82A-FDE4-88CD-DFEC6261DB3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67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75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I Do You</vt:lpstr>
      <vt:lpstr>PowerPoint Presentation</vt:lpstr>
      <vt:lpstr>1.  I  (me):</vt:lpstr>
      <vt:lpstr>2.  You  (God):</vt:lpstr>
      <vt:lpstr>3.  Do  (action):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4</cp:revision>
  <dcterms:created xsi:type="dcterms:W3CDTF">2025-01-10T03:21:30Z</dcterms:created>
  <dcterms:modified xsi:type="dcterms:W3CDTF">2025-02-02T10:33:57Z</dcterms:modified>
</cp:coreProperties>
</file>