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4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2BB7E-F17B-47BF-A8D2-9F841217B04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E1F52-DD1B-41B7-A5E9-76C1637B8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2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9E1F52-DD1B-41B7-A5E9-76C1637B84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4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6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8331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7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5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66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7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5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0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05FD-D5CA-6F35-AFEF-110B2473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“What Is Good for the Soul”</a:t>
            </a:r>
            <a:br>
              <a:rPr lang="en-US" sz="8000" dirty="0"/>
            </a:br>
            <a:br>
              <a:rPr lang="en-US" sz="3000" dirty="0"/>
            </a:br>
            <a:r>
              <a:rPr lang="en-US" sz="6000" dirty="0"/>
              <a:t>1 John 1:1-10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68C6-7EBF-AAC6-55D4-A28424AA2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BF3BD8-9CF8-B120-79AE-BF733B3F87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443D-916F-F6DD-D78F-9D8EF0B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5199-4A4F-D3D7-265A-50E3FF90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224644"/>
            <a:ext cx="10359346" cy="545374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sz="4000" dirty="0"/>
              <a:t>vs. 1-3		The Case for Christianity</a:t>
            </a:r>
          </a:p>
          <a:p>
            <a:pPr marL="1714500" lvl="2" indent="-914400">
              <a:lnSpc>
                <a:spcPct val="150000"/>
              </a:lnSpc>
              <a:buClr>
                <a:schemeClr val="tx1"/>
              </a:buClr>
              <a:buFont typeface="+mj-lt"/>
              <a:buAutoNum type="alphaUcPeriod"/>
            </a:pPr>
            <a:r>
              <a:rPr lang="en-US" sz="4000" dirty="0"/>
              <a:t>Evidentiary Value</a:t>
            </a:r>
          </a:p>
          <a:p>
            <a:pPr marL="1714500" lvl="2" indent="-914400">
              <a:lnSpc>
                <a:spcPct val="150000"/>
              </a:lnSpc>
              <a:buClr>
                <a:schemeClr val="tx1"/>
              </a:buClr>
              <a:buFont typeface="+mj-lt"/>
              <a:buAutoNum type="alphaUcPeriod"/>
            </a:pPr>
            <a:r>
              <a:rPr lang="en-US" sz="4000" dirty="0"/>
              <a:t>1</a:t>
            </a:r>
            <a:r>
              <a:rPr lang="en-US" sz="4000" baseline="30000" dirty="0"/>
              <a:t>st</a:t>
            </a:r>
            <a:r>
              <a:rPr lang="en-US" sz="4000" dirty="0"/>
              <a:t> Person Reporting</a:t>
            </a:r>
          </a:p>
          <a:p>
            <a:pPr marL="1714500" lvl="2" indent="-914400">
              <a:lnSpc>
                <a:spcPct val="150000"/>
              </a:lnSpc>
              <a:buClr>
                <a:schemeClr val="tx1"/>
              </a:buClr>
              <a:buFont typeface="+mj-lt"/>
              <a:buAutoNum type="alphaUcPeriod"/>
            </a:pPr>
            <a:r>
              <a:rPr lang="en-US" sz="4000" dirty="0"/>
              <a:t>Necessity of Christ and the Father </a:t>
            </a:r>
          </a:p>
          <a:p>
            <a:pPr marL="1714500" lvl="2" indent="-914400">
              <a:lnSpc>
                <a:spcPct val="150000"/>
              </a:lnSpc>
              <a:buClr>
                <a:schemeClr val="tx1"/>
              </a:buClr>
              <a:buFont typeface="+mj-lt"/>
              <a:buAutoNum type="alphaUcPeriod"/>
            </a:pPr>
            <a:r>
              <a:rPr lang="en-US" sz="4000" dirty="0"/>
              <a:t>Personal Questions Raised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DCDBD-7D2C-0FA1-142A-B931DE2733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vs. 4			Life with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9404723" cy="4195481"/>
          </a:xfrm>
        </p:spPr>
        <p:txBody>
          <a:bodyPr>
            <a:normAutofit/>
          </a:bodyPr>
          <a:lstStyle/>
          <a:p>
            <a:pPr marL="914400" indent="-914400">
              <a:spcAft>
                <a:spcPts val="3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4500" dirty="0"/>
              <a:t>Characteristics of Joy</a:t>
            </a:r>
          </a:p>
          <a:p>
            <a:pPr marL="914400" indent="-914400">
              <a:spcAft>
                <a:spcPts val="3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4500" dirty="0"/>
              <a:t>Endurance of Joy</a:t>
            </a:r>
          </a:p>
          <a:p>
            <a:pPr marL="914400" indent="-914400">
              <a:spcAft>
                <a:spcPts val="3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4500" dirty="0"/>
              <a:t>Your Capacity of Joy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415F-8B80-2EAD-C784-39647400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vs. 5-7	Situational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200E-D9BA-343B-AB6B-11FC243C2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00200"/>
            <a:ext cx="10620602" cy="4648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/>
              <a:t>vs. 5		Qualities of Light and Dark</a:t>
            </a:r>
          </a:p>
          <a:p>
            <a:pPr marL="0" indent="0">
              <a:buNone/>
            </a:pPr>
            <a:r>
              <a:rPr lang="en-US" sz="4000" dirty="0"/>
              <a:t>					Subject of information.</a:t>
            </a:r>
          </a:p>
          <a:p>
            <a:pPr marL="0" indent="0">
              <a:buNone/>
            </a:pPr>
            <a:r>
              <a:rPr lang="en-US" sz="4000" dirty="0"/>
              <a:t>					Make up of subject.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vs. 6-7		Your relationship with God.</a:t>
            </a:r>
          </a:p>
          <a:p>
            <a:pPr marL="0" indent="0">
              <a:buNone/>
            </a:pPr>
            <a:r>
              <a:rPr lang="en-US" sz="4000" dirty="0"/>
              <a:t>					Your relationship with each other.</a:t>
            </a:r>
          </a:p>
          <a:p>
            <a:pPr marL="0" indent="0">
              <a:buNone/>
            </a:pPr>
            <a:r>
              <a:rPr lang="en-US" sz="4000" dirty="0"/>
              <a:t>					Your relationship consequences.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9ACE51-D053-C36E-B216-C08D1FBAA0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0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1D45-2104-BD0B-3C7C-2F52CDADF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51132" cy="1400530"/>
          </a:xfrm>
        </p:spPr>
        <p:txBody>
          <a:bodyPr/>
          <a:lstStyle/>
          <a:p>
            <a:r>
              <a:rPr lang="en-US" sz="5000" dirty="0"/>
              <a:t>vs. 8 +10 	Establishing 			Innocence or Guilt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264FE-A0F6-1655-2750-629810ECF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696" y="2305966"/>
            <a:ext cx="11088688" cy="3969865"/>
          </a:xfrm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sz="4000" dirty="0"/>
              <a:t>Cause and Effect:</a:t>
            </a:r>
          </a:p>
          <a:p>
            <a:pPr marL="742950" indent="-742950">
              <a:spcAft>
                <a:spcPts val="1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3500" dirty="0"/>
              <a:t>Self Deceit – Romans 3:23</a:t>
            </a:r>
          </a:p>
          <a:p>
            <a:pPr marL="742950" indent="-742950">
              <a:spcAft>
                <a:spcPts val="1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3500" dirty="0"/>
              <a:t>Aspersions on God</a:t>
            </a:r>
          </a:p>
          <a:p>
            <a:pPr marL="742950" indent="-742950">
              <a:spcAft>
                <a:spcPts val="1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3500" dirty="0"/>
              <a:t>Relationship of the Truth and His Word</a:t>
            </a:r>
          </a:p>
          <a:p>
            <a:pPr marL="742950" indent="-742950">
              <a:spcAft>
                <a:spcPts val="1000"/>
              </a:spcAft>
              <a:buClr>
                <a:schemeClr val="tx1"/>
              </a:buClr>
              <a:buFont typeface="+mj-lt"/>
              <a:buAutoNum type="alphaUcPeriod"/>
            </a:pPr>
            <a:r>
              <a:rPr lang="en-US" sz="3500" dirty="0"/>
              <a:t>The Importance of Wrap Around Responsibility</a:t>
            </a:r>
          </a:p>
          <a:p>
            <a:pPr marL="742950" indent="-742950">
              <a:spcAft>
                <a:spcPts val="3000"/>
              </a:spcAft>
              <a:buClr>
                <a:schemeClr val="tx1"/>
              </a:buClr>
              <a:buFont typeface="+mj-lt"/>
              <a:buAutoNum type="alphaUcPeriod"/>
            </a:pP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BA48CF-5F9B-FA2F-44E1-EA6D0EB6C86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7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90085-57B3-2D1E-6948-C53C5A4F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83" y="452718"/>
            <a:ext cx="9533870" cy="1056042"/>
          </a:xfrm>
        </p:spPr>
        <p:txBody>
          <a:bodyPr/>
          <a:lstStyle/>
          <a:p>
            <a:r>
              <a:rPr lang="en-US" sz="5000" dirty="0"/>
              <a:t>v. 9	Confession to Cleansing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CE700-524C-7C15-10DE-57E65D36F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508760"/>
            <a:ext cx="10947981" cy="4739639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3500" dirty="0"/>
              <a:t>Legal Qualities of Confession</a:t>
            </a:r>
          </a:p>
          <a:p>
            <a:pPr marL="0" indent="0">
              <a:buNone/>
            </a:pPr>
            <a:r>
              <a:rPr lang="en-US" sz="3500" dirty="0"/>
              <a:t>	In Court</a:t>
            </a:r>
          </a:p>
          <a:p>
            <a:pPr marL="0" indent="0">
              <a:buNone/>
            </a:pPr>
            <a:r>
              <a:rPr lang="en-US" sz="3500" dirty="0"/>
              <a:t>		Establishes Truth</a:t>
            </a:r>
          </a:p>
          <a:p>
            <a:pPr marL="0" indent="0">
              <a:buNone/>
            </a:pPr>
            <a:r>
              <a:rPr lang="en-US" sz="3500" dirty="0"/>
              <a:t>		Establishes Personal Responsibility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	In Your Environment</a:t>
            </a:r>
          </a:p>
          <a:p>
            <a:pPr marL="0" indent="0">
              <a:buNone/>
            </a:pPr>
            <a:r>
              <a:rPr lang="en-US" sz="3500" dirty="0"/>
              <a:t>		Establishes Healthy Relationships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C68B9A-BBDD-3C25-875E-990D3DD8653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7D1F-CA9A-9B1E-8E4C-F7C518EF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66185" cy="1400530"/>
          </a:xfrm>
        </p:spPr>
        <p:txBody>
          <a:bodyPr/>
          <a:lstStyle/>
          <a:p>
            <a:r>
              <a:rPr lang="en-US" sz="5000" dirty="0"/>
              <a:t>Confession Effects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DCA3A-081D-C3A6-09F0-079B03F03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8558"/>
            <a:ext cx="10866184" cy="47298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200" dirty="0"/>
              <a:t>Forgiveness of Sins</a:t>
            </a:r>
          </a:p>
          <a:p>
            <a:pPr marL="0" indent="0">
              <a:buNone/>
            </a:pPr>
            <a:r>
              <a:rPr lang="en-US" sz="4200" dirty="0"/>
              <a:t>		Sin separates…Forgiveness reunites.</a:t>
            </a:r>
          </a:p>
          <a:p>
            <a:pPr marL="0" indent="0">
              <a:buNone/>
            </a:pPr>
            <a:r>
              <a:rPr lang="en-US" sz="4200" dirty="0"/>
              <a:t>				Romans 5:19			Acts 26:18</a:t>
            </a:r>
          </a:p>
          <a:p>
            <a:pPr marL="0" indent="0">
              <a:buNone/>
            </a:pPr>
            <a:r>
              <a:rPr lang="en-US" sz="4200" dirty="0"/>
              <a:t>		The need to profess truth			Duet. 6:4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/>
              <a:t>Adam and Eve</a:t>
            </a:r>
          </a:p>
          <a:p>
            <a:pPr marL="0" indent="0">
              <a:buNone/>
            </a:pPr>
            <a:r>
              <a:rPr lang="en-US" sz="4200" dirty="0"/>
              <a:t>King Dave</a:t>
            </a:r>
          </a:p>
          <a:p>
            <a:pPr marL="0" indent="0">
              <a:buNone/>
            </a:pPr>
            <a:r>
              <a:rPr lang="en-US" sz="4200" dirty="0"/>
              <a:t>Peter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9BCF6-BF59-72B7-A07B-599A90E66C6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30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246</TotalTime>
  <Words>235</Words>
  <Application>Microsoft Office PowerPoint</Application>
  <PresentationFormat>Widescreen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Ion</vt:lpstr>
      <vt:lpstr>“What Is Good for the Soul”  1 John 1:1-10</vt:lpstr>
      <vt:lpstr>Preamble</vt:lpstr>
      <vt:lpstr>vs. 4   Life with Purpose</vt:lpstr>
      <vt:lpstr>vs. 5-7 Situational Awareness</vt:lpstr>
      <vt:lpstr>vs. 8 +10  Establishing    Innocence or Guilt</vt:lpstr>
      <vt:lpstr>v. 9 Confession to Cleansing</vt:lpstr>
      <vt:lpstr>Confession Effects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8</cp:revision>
  <dcterms:created xsi:type="dcterms:W3CDTF">2025-01-10T03:21:30Z</dcterms:created>
  <dcterms:modified xsi:type="dcterms:W3CDTF">2025-02-09T07:37:59Z</dcterms:modified>
</cp:coreProperties>
</file>