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6" r:id="rId5"/>
    <p:sldId id="259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6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2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74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8331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05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75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53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668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8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6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77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1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5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05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2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3336B24-2D76-4262-A1B9-BB74ED14761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511E3-A505-435A-8121-41D8F55A1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100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705FD-D5CA-6F35-AFEF-110B24732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755358"/>
            <a:ext cx="8825658" cy="2801825"/>
          </a:xfrm>
        </p:spPr>
        <p:txBody>
          <a:bodyPr/>
          <a:lstStyle/>
          <a:p>
            <a:pPr algn="ctr"/>
            <a:r>
              <a:rPr lang="en-US" sz="8000" dirty="0"/>
              <a:t>“Going Higher, Going Deeper”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FC68C6-7EBF-AAC6-55D4-A28424AA28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4BF3BD8-9CF8-B120-79AE-BF733B3F87A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48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443D-916F-F6DD-D78F-9D8EF0BB5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95199-4A4F-D3D7-265A-50E3FF90E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185334"/>
            <a:ext cx="8946541" cy="506306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500" dirty="0"/>
              <a:t>Scripture Reading: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7000" dirty="0"/>
              <a:t>Ephesians 3:19-21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Pew Bible, NT p.1243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9DCDBD-7D2C-0FA1-142A-B931DE2733E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17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6BEB2-757E-B65D-B631-632B550C4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1F9B2-1F08-89FD-7112-4DF1EC0A1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020711"/>
            <a:ext cx="9404723" cy="3897750"/>
          </a:xfrm>
        </p:spPr>
        <p:txBody>
          <a:bodyPr>
            <a:normAutofit/>
          </a:bodyPr>
          <a:lstStyle/>
          <a:p>
            <a:pPr marL="914400" indent="-914400">
              <a:spcAft>
                <a:spcPts val="3000"/>
              </a:spcAft>
              <a:buAutoNum type="arabicPeriod"/>
            </a:pPr>
            <a:r>
              <a:rPr lang="en-US" sz="7000" dirty="0"/>
              <a:t>Praying for the Fullness of God.</a:t>
            </a:r>
          </a:p>
          <a:p>
            <a:pPr marL="0" indent="0">
              <a:spcAft>
                <a:spcPts val="3000"/>
              </a:spcAft>
              <a:buNone/>
            </a:pPr>
            <a:endParaRPr lang="en-US" sz="4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2E6D1F-1B83-FB43-47EC-CA002771E8E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12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4DEB9B-91D8-2BE0-929E-BAEF7E9B27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440B3-A98A-B17D-3E6C-E19879B5D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AE637-9A2E-2988-F872-C671A0B92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020711"/>
            <a:ext cx="10274907" cy="3897750"/>
          </a:xfrm>
        </p:spPr>
        <p:txBody>
          <a:bodyPr>
            <a:normAutofit/>
          </a:bodyPr>
          <a:lstStyle/>
          <a:p>
            <a:pPr marL="1143000" indent="-1143000">
              <a:spcAft>
                <a:spcPts val="3000"/>
              </a:spcAft>
              <a:buFont typeface="+mj-lt"/>
              <a:buAutoNum type="arabicPeriod" startAt="2"/>
            </a:pPr>
            <a:r>
              <a:rPr lang="en-US" sz="6500" dirty="0"/>
              <a:t>Praying with an Informed Confidence.</a:t>
            </a:r>
          </a:p>
          <a:p>
            <a:pPr marL="0" indent="0">
              <a:spcAft>
                <a:spcPts val="3000"/>
              </a:spcAft>
              <a:buNone/>
            </a:pPr>
            <a:endParaRPr lang="en-US" sz="4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D59BC9-A3DD-3270-FA69-7902733E2F0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5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1415F-8B80-2EAD-C784-396474008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500" dirty="0"/>
              <a:t>Applications: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F200E-D9BA-343B-AB6B-11FC243C2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25600"/>
            <a:ext cx="8738272" cy="4622799"/>
          </a:xfrm>
        </p:spPr>
        <p:txBody>
          <a:bodyPr>
            <a:normAutofit/>
          </a:bodyPr>
          <a:lstStyle/>
          <a:p>
            <a:pPr marL="914400" indent="-914400">
              <a:spcAft>
                <a:spcPts val="1200"/>
              </a:spcAft>
              <a:buAutoNum type="arabicPeriod"/>
            </a:pPr>
            <a:r>
              <a:rPr lang="en-US" sz="5500" dirty="0"/>
              <a:t>Pray for God’s strengthening.</a:t>
            </a:r>
          </a:p>
          <a:p>
            <a:pPr marL="0" indent="0">
              <a:spcAft>
                <a:spcPts val="1200"/>
              </a:spcAft>
              <a:buNone/>
            </a:pPr>
            <a:endParaRPr lang="en-US" sz="1000" dirty="0"/>
          </a:p>
          <a:p>
            <a:pPr marL="914400" indent="-914400">
              <a:spcAft>
                <a:spcPts val="1200"/>
              </a:spcAft>
              <a:buFont typeface="+mj-lt"/>
              <a:buAutoNum type="arabicPeriod" startAt="2"/>
            </a:pPr>
            <a:r>
              <a:rPr lang="en-US" sz="5500" dirty="0"/>
              <a:t>Pray for a great faith, a growing faith.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9ACE51-D053-C36E-B216-C08D1FBAA0E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706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9BE76A-A095-1FD1-C8C0-1DA8FB40AC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50DF2-D104-977A-B6ED-7D6575A15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D5B9F-2448-804C-5F8C-F2741EA26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452718"/>
            <a:ext cx="10034080" cy="5795681"/>
          </a:xfrm>
        </p:spPr>
        <p:txBody>
          <a:bodyPr>
            <a:noAutofit/>
          </a:bodyPr>
          <a:lstStyle/>
          <a:p>
            <a:pPr marL="914400" indent="-914400">
              <a:spcAft>
                <a:spcPts val="1200"/>
              </a:spcAft>
              <a:buFont typeface="+mj-lt"/>
              <a:buAutoNum type="arabicPeriod" startAt="3"/>
            </a:pPr>
            <a:r>
              <a:rPr lang="en-US" sz="5500" dirty="0"/>
              <a:t>Pray asking for things    that will matter for eternity.</a:t>
            </a:r>
          </a:p>
          <a:p>
            <a:pPr marL="0" indent="0">
              <a:spcAft>
                <a:spcPts val="1200"/>
              </a:spcAft>
              <a:buNone/>
            </a:pPr>
            <a:endParaRPr lang="en-US" sz="1000" dirty="0"/>
          </a:p>
          <a:p>
            <a:pPr marL="914400" indent="-914400">
              <a:spcAft>
                <a:spcPts val="1200"/>
              </a:spcAft>
              <a:buFont typeface="+mj-lt"/>
              <a:buAutoNum type="arabicPeriod" startAt="4"/>
            </a:pPr>
            <a:r>
              <a:rPr lang="en-US" sz="5500" dirty="0"/>
              <a:t>Pray with a recognizing dependency for God’s grace.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34BA99-F86B-3F63-2EAE-48C9B70020D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1584" y="0"/>
            <a:ext cx="1765954" cy="175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030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97</TotalTime>
  <Words>68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Ion</vt:lpstr>
      <vt:lpstr>“Going Higher, Going Deeper”</vt:lpstr>
      <vt:lpstr>PowerPoint Presentation</vt:lpstr>
      <vt:lpstr>PowerPoint Presentation</vt:lpstr>
      <vt:lpstr>PowerPoint Presentation</vt:lpstr>
      <vt:lpstr>Applications: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Alethea Stamps</dc:creator>
  <cp:lastModifiedBy>Alethea Stamps</cp:lastModifiedBy>
  <cp:revision>8</cp:revision>
  <dcterms:created xsi:type="dcterms:W3CDTF">2025-01-10T03:21:30Z</dcterms:created>
  <dcterms:modified xsi:type="dcterms:W3CDTF">2025-02-23T16:12:47Z</dcterms:modified>
</cp:coreProperties>
</file>