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nu/eE+nRCCa6xBzfNED+/b07R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2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2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4" name="Google Shape;114;p22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22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3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3" name="Google Shape;123;p23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23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6" name="Google Shape;126;p23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23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9" name="Google Shape;129;p23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30" name="Google Shape;130;p23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23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8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8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8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8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709500" y="611225"/>
            <a:ext cx="65526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Century Gothic"/>
              <a:buNone/>
            </a:pPr>
            <a:r>
              <a:rPr lang="en-US" sz="4900"/>
              <a:t>God’s Refining Fire</a:t>
            </a:r>
            <a:endParaRPr sz="4100"/>
          </a:p>
        </p:txBody>
      </p:sp>
      <p:sp>
        <p:nvSpPr>
          <p:cNvPr id="152" name="Google Shape;152;p1"/>
          <p:cNvSpPr txBox="1">
            <a:spLocks noGrp="1"/>
          </p:cNvSpPr>
          <p:nvPr>
            <p:ph type="subTitle" idx="1"/>
          </p:nvPr>
        </p:nvSpPr>
        <p:spPr>
          <a:xfrm>
            <a:off x="362575" y="1512500"/>
            <a:ext cx="118293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800" dirty="0">
                <a:solidFill>
                  <a:srgbClr val="FFFFFF"/>
                </a:solidFill>
              </a:rPr>
              <a:t>     1 Corinthians 3 : 9-15</a:t>
            </a:r>
            <a:endParaRPr sz="2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>
                <a:solidFill>
                  <a:srgbClr val="FFFFFF"/>
                </a:solidFill>
              </a:rPr>
              <a:t>9.    For we are </a:t>
            </a:r>
            <a:r>
              <a:rPr lang="en-US" dirty="0" err="1">
                <a:solidFill>
                  <a:srgbClr val="FFFFFF"/>
                </a:solidFill>
              </a:rPr>
              <a:t>labourers</a:t>
            </a:r>
            <a:r>
              <a:rPr lang="en-US" dirty="0">
                <a:solidFill>
                  <a:srgbClr val="FFFFFF"/>
                </a:solidFill>
              </a:rPr>
              <a:t> together with God: ye are God’s husbandry, ye are God’s building.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>
                <a:solidFill>
                  <a:srgbClr val="FFFFFF"/>
                </a:solidFill>
              </a:rPr>
              <a:t>      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>
                <a:solidFill>
                  <a:srgbClr val="FFFFFF"/>
                </a:solidFill>
              </a:rPr>
              <a:t>10.  According to the grace of God which is given unto me, as a wise master builder, 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>
                <a:solidFill>
                  <a:srgbClr val="FFFFFF"/>
                </a:solidFill>
              </a:rPr>
              <a:t>       I have laid the foundation, and another </a:t>
            </a:r>
            <a:r>
              <a:rPr lang="en-US" dirty="0" err="1">
                <a:solidFill>
                  <a:srgbClr val="FFFFFF"/>
                </a:solidFill>
              </a:rPr>
              <a:t>buildeth</a:t>
            </a:r>
            <a:r>
              <a:rPr lang="en-US" dirty="0">
                <a:solidFill>
                  <a:srgbClr val="FFFFFF"/>
                </a:solidFill>
              </a:rPr>
              <a:t> thereon.  But let every man take                   heed how he </a:t>
            </a:r>
            <a:r>
              <a:rPr lang="en-US" dirty="0" err="1">
                <a:solidFill>
                  <a:srgbClr val="FFFFFF"/>
                </a:solidFill>
              </a:rPr>
              <a:t>buildeth</a:t>
            </a:r>
            <a:r>
              <a:rPr lang="en-US" dirty="0">
                <a:solidFill>
                  <a:srgbClr val="FFFFFF"/>
                </a:solidFill>
              </a:rPr>
              <a:t> thereupon.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>
                <a:solidFill>
                  <a:srgbClr val="FFFFFF"/>
                </a:solidFill>
              </a:rPr>
              <a:t>11.  For other foundation can no man lay than that is laid, which is Jesus Christ.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>
                <a:solidFill>
                  <a:srgbClr val="FFFFFF"/>
                </a:solidFill>
              </a:rPr>
              <a:t>12.  Now if any man build upon this foundation gold, silver, precious stones, wood, hay,                      stubble;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>
                <a:solidFill>
                  <a:srgbClr val="FFFFFF"/>
                </a:solidFill>
              </a:rPr>
              <a:t>13.  Every man’s work shall be made manifest: for the day shall declare it, because it shall be revealed by fire; and the fire shall try every man’s work of what sort it is.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>
                <a:solidFill>
                  <a:srgbClr val="FFFFFF"/>
                </a:solidFill>
              </a:rPr>
              <a:t>14.  If any man’s work abide which he hath built thereupon, he shall receive a reward.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>
                <a:solidFill>
                  <a:srgbClr val="FFFFFF"/>
                </a:solidFill>
              </a:rPr>
              <a:t>15.  If any man’s work shall be burned, he shall suffer loss; but he himself shall be saved, </a:t>
            </a:r>
            <a:r>
              <a:rPr lang="en-US">
                <a:solidFill>
                  <a:srgbClr val="FFFFFF"/>
                </a:solidFill>
              </a:rPr>
              <a:t>yet                so as by fire.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3" name="Google Shape;15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1584" y="0"/>
            <a:ext cx="1765954" cy="1755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>
            <a:spLocks noGrp="1"/>
          </p:cNvSpPr>
          <p:nvPr>
            <p:ph type="title"/>
          </p:nvPr>
        </p:nvSpPr>
        <p:spPr>
          <a:xfrm>
            <a:off x="600850" y="134675"/>
            <a:ext cx="9129000" cy="25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entury Gothic"/>
              <a:buNone/>
            </a:pPr>
            <a:r>
              <a:rPr lang="en-US" sz="3000">
                <a:solidFill>
                  <a:schemeClr val="lt1"/>
                </a:solidFill>
              </a:rPr>
              <a:t>Nature and results of Fire</a:t>
            </a:r>
            <a:endParaRPr sz="3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entury Gothic"/>
              <a:buNone/>
            </a:pPr>
            <a:r>
              <a:rPr lang="en-US" sz="2500">
                <a:solidFill>
                  <a:schemeClr val="lt1"/>
                </a:solidFill>
              </a:rPr>
              <a:t>Fire is a successive chain reaction of combustions and</a:t>
            </a:r>
            <a:endParaRPr sz="2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entury Gothic"/>
              <a:buNone/>
            </a:pPr>
            <a:r>
              <a:rPr lang="en-US" sz="2500">
                <a:solidFill>
                  <a:schemeClr val="lt1"/>
                </a:solidFill>
              </a:rPr>
              <a:t>explosions that result in total consumption of carbon based material.</a:t>
            </a:r>
            <a:endParaRPr sz="2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entury Gothic"/>
              <a:buNone/>
            </a:pPr>
            <a:endParaRPr sz="2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entury Gothic"/>
              <a:buNone/>
            </a:pPr>
            <a:r>
              <a:rPr lang="en-US" sz="2500">
                <a:solidFill>
                  <a:schemeClr val="lt1"/>
                </a:solidFill>
              </a:rPr>
              <a:t>2 requirements:  Fuel and oxygen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159" name="Google Shape;159;p2"/>
          <p:cNvSpPr txBox="1">
            <a:spLocks noGrp="1"/>
          </p:cNvSpPr>
          <p:nvPr>
            <p:ph type="body" idx="1"/>
          </p:nvPr>
        </p:nvSpPr>
        <p:spPr>
          <a:xfrm>
            <a:off x="646100" y="3014625"/>
            <a:ext cx="11070600" cy="3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000"/>
              <a:t>Matt 16: 13-18    The good confession</a:t>
            </a:r>
            <a:endParaRPr sz="300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 1st person testimony.</a:t>
            </a:r>
            <a:endParaRPr sz="300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Building the church.</a:t>
            </a:r>
            <a:endParaRPr sz="300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Gates of Hell.</a:t>
            </a:r>
            <a:endParaRPr sz="300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Defensible space.      Joshua at Jericho</a:t>
            </a:r>
            <a:endParaRPr sz="3000"/>
          </a:p>
        </p:txBody>
      </p:sp>
      <p:pic>
        <p:nvPicPr>
          <p:cNvPr id="160" name="Google Shape;16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1584" y="0"/>
            <a:ext cx="1765954" cy="1755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366375" y="338775"/>
            <a:ext cx="9404700" cy="26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Biblical Building</a:t>
            </a:r>
            <a:r>
              <a:rPr lang="en-US" sz="2000"/>
              <a:t>…..Choices we make.  Matt 7:24-27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Beatitudes:   9 choices result in blessings.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Choices of “to  do”, or “not to do”.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Worlds old ways, or God’s new ways.</a:t>
            </a:r>
            <a:endParaRPr sz="2500"/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435100" y="2962825"/>
            <a:ext cx="11126100" cy="3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Wise and Foolish Building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                               supplies      living    working   building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Building on Rock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Building on Sand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                                       Good weather              Storms of Life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Living on the rock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Living on the sand</a:t>
            </a:r>
            <a:endParaRPr sz="2500"/>
          </a:p>
        </p:txBody>
      </p:sp>
      <p:pic>
        <p:nvPicPr>
          <p:cNvPr id="167" name="Google Shape;16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1584" y="0"/>
            <a:ext cx="1765954" cy="1755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646100" y="452725"/>
            <a:ext cx="9404700" cy="30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lt1"/>
                </a:solidFill>
              </a:rPr>
              <a:t>The Master Builder</a:t>
            </a:r>
            <a:endParaRPr sz="3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</a:rPr>
              <a:t>The importance of the foundation:</a:t>
            </a:r>
            <a:endParaRPr sz="2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If any man should build…   plans, measurements, materials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   Vs. 12   Gold, silver, precious stone/wood, hay, stubble.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When you see the finished product…Value is easy to spot.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unrecognizable value is common in growth.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Untested life     Revelation 3:16     Lukewarm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lt1"/>
                </a:solidFill>
              </a:rPr>
              <a:t>           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</p:txBody>
      </p:sp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512800" y="3467425"/>
            <a:ext cx="10620600" cy="30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500"/>
              <a:t>Vs. 13.    Manifest Declaration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500"/>
              <a:t>Fire by nature consumes that which cannot withstand the heat.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500"/>
              <a:t>Revealed uncovers  vs.  Hidden (snipers)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500"/>
              <a:t>Fires of conviction burn away guilt, shame, regret, desire for sin.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500"/>
              <a:t>We can suffer loss and yet be saved by fire.</a:t>
            </a:r>
            <a:endParaRPr sz="2500"/>
          </a:p>
        </p:txBody>
      </p:sp>
      <p:pic>
        <p:nvPicPr>
          <p:cNvPr id="174" name="Google Shape;17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1584" y="0"/>
            <a:ext cx="1765954" cy="1755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439</Words>
  <Application>Microsoft Office PowerPoint</Application>
  <PresentationFormat>Widescreen</PresentationFormat>
  <Paragraphs>51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Century Gothic</vt:lpstr>
      <vt:lpstr>Noto Sans Symbols</vt:lpstr>
      <vt:lpstr>Arial</vt:lpstr>
      <vt:lpstr>Ion</vt:lpstr>
      <vt:lpstr>God’s Refining Fire</vt:lpstr>
      <vt:lpstr>Nature and results of Fire Fire is a successive chain reaction of combustions and explosions that result in total consumption of carbon based material.  2 requirements:  Fuel and oxygen</vt:lpstr>
      <vt:lpstr>Biblical Building…..Choices we make.  Matt 7:24-27  Beatitudes:   9 choices result in blessings. Choices of “to  do”, or “not to do”.  Worlds old ways, or God’s new ways.</vt:lpstr>
      <vt:lpstr>The Master Builder The importance of the foundation: If any man should build…   plans, measurements, materials    Vs. 12   Gold, silver, precious stone/wood, hay, stubble.  When you see the finished product…Value is easy to spot. unrecognizable value is common in growth.  Untested life     Revelation 3:16     Lukewarm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Alethea Stamps</dc:creator>
  <cp:lastModifiedBy>Alethea Stamps</cp:lastModifiedBy>
  <cp:revision>2</cp:revision>
  <dcterms:created xsi:type="dcterms:W3CDTF">2025-01-10T03:21:30Z</dcterms:created>
  <dcterms:modified xsi:type="dcterms:W3CDTF">2025-03-29T23:59:55Z</dcterms:modified>
</cp:coreProperties>
</file>