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9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2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0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819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96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57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71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91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2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6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8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9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9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5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8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5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336B24-2D76-4262-A1B9-BB74ED147614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77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BEB2-757E-B65D-B631-632B550C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000" b="1" dirty="0"/>
              <a:t>“Why Church?”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F9B2-1F08-89FD-7112-4DF1EC0A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438" y="1470582"/>
            <a:ext cx="10096106" cy="4934700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lnSpc>
                <a:spcPct val="150000"/>
              </a:lnSpc>
              <a:buAutoNum type="arabicParenR"/>
            </a:pPr>
            <a:r>
              <a:rPr lang="en-US" sz="4400" dirty="0"/>
              <a:t>To </a:t>
            </a:r>
            <a:r>
              <a:rPr lang="en-US" sz="4400" b="1" dirty="0"/>
              <a:t>glorify</a:t>
            </a:r>
            <a:r>
              <a:rPr lang="en-US" sz="4400" dirty="0"/>
              <a:t> our God.   (Romans 15:5-6)</a:t>
            </a:r>
          </a:p>
          <a:p>
            <a:pPr marL="742950" indent="-742950">
              <a:lnSpc>
                <a:spcPct val="150000"/>
              </a:lnSpc>
              <a:buAutoNum type="arabicParenR"/>
            </a:pPr>
            <a:r>
              <a:rPr lang="en-US" sz="4400" dirty="0"/>
              <a:t>To </a:t>
            </a:r>
            <a:r>
              <a:rPr lang="en-US" sz="4400" b="1" dirty="0"/>
              <a:t>guide</a:t>
            </a:r>
            <a:r>
              <a:rPr lang="en-US" sz="4400" dirty="0"/>
              <a:t> others believers.   (Psalm 48:14)</a:t>
            </a:r>
          </a:p>
          <a:p>
            <a:pPr marL="742950" indent="-742950">
              <a:lnSpc>
                <a:spcPct val="150000"/>
              </a:lnSpc>
              <a:buAutoNum type="arabicParenR"/>
            </a:pPr>
            <a:r>
              <a:rPr lang="en-US" sz="4400" dirty="0"/>
              <a:t>To </a:t>
            </a:r>
            <a:r>
              <a:rPr lang="en-US" sz="4400" b="1" dirty="0"/>
              <a:t>gift</a:t>
            </a:r>
            <a:r>
              <a:rPr lang="en-US" sz="4400" dirty="0"/>
              <a:t> the lost.   (2 Corinthians 9:15)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1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4400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Practical Application</a:t>
            </a:r>
            <a:r>
              <a:rPr lang="en-US" sz="4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4000" dirty="0"/>
              <a:t>Many logs burning together, burn brightly. But if one log rolls off to the side, it quickly loses its embers and dies out.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E6D1F-1B83-FB43-47EC-CA002771E8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12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</TotalTime>
  <Words>62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Ion</vt:lpstr>
      <vt:lpstr>“Why Church?”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Alethea Stamps</dc:creator>
  <cp:lastModifiedBy>Alethea Stamps</cp:lastModifiedBy>
  <cp:revision>7</cp:revision>
  <dcterms:created xsi:type="dcterms:W3CDTF">2025-01-10T03:21:30Z</dcterms:created>
  <dcterms:modified xsi:type="dcterms:W3CDTF">2025-04-04T22:41:42Z</dcterms:modified>
</cp:coreProperties>
</file>