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81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/>
              <a:t>“Why Church?”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8" y="1470582"/>
            <a:ext cx="10096106" cy="4934700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4400" dirty="0"/>
              <a:t>To </a:t>
            </a:r>
            <a:r>
              <a:rPr lang="en-US" sz="4400" b="1" dirty="0"/>
              <a:t>glorify</a:t>
            </a:r>
            <a:r>
              <a:rPr lang="en-US" sz="4400" dirty="0"/>
              <a:t> our God.   (Romans 15:5-6)</a:t>
            </a: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4400" dirty="0"/>
              <a:t>To </a:t>
            </a:r>
            <a:r>
              <a:rPr lang="en-US" sz="4400" b="1" dirty="0"/>
              <a:t>guide</a:t>
            </a:r>
            <a:r>
              <a:rPr lang="en-US" sz="4400" dirty="0"/>
              <a:t> others believers.   (Psalm 48:14)</a:t>
            </a: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4400" dirty="0"/>
              <a:t>To </a:t>
            </a:r>
            <a:r>
              <a:rPr lang="en-US" sz="4400" b="1" dirty="0"/>
              <a:t>gift</a:t>
            </a:r>
            <a:r>
              <a:rPr lang="en-US" sz="4400" dirty="0"/>
              <a:t> the lost.   (2 Corinthians 9:15)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1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44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Practical Application</a:t>
            </a:r>
            <a:r>
              <a:rPr lang="en-US" sz="4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Many logs burning together, burn brightly. But if one log rolls off to the side, it quickly loses its embers and dies out.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62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Ion</vt:lpstr>
      <vt:lpstr>“Why Church?”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7</cp:revision>
  <dcterms:created xsi:type="dcterms:W3CDTF">2025-01-10T03:21:30Z</dcterms:created>
  <dcterms:modified xsi:type="dcterms:W3CDTF">2025-04-04T22:41:42Z</dcterms:modified>
</cp:coreProperties>
</file>