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81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b="1" dirty="0"/>
              <a:t>The “</a:t>
            </a:r>
            <a:r>
              <a:rPr lang="en-US" sz="5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BEAT</a:t>
            </a:r>
            <a:r>
              <a:rPr lang="en-US" sz="5000" b="1" dirty="0"/>
              <a:t>” That Moves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8" y="1470582"/>
            <a:ext cx="10096106" cy="49347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74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5900" dirty="0"/>
              <a:t>eating of Jesus.   (Isaiah 52:14)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3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5900" dirty="0"/>
              <a:t>mpty Tomb of Jesus.   (Matthew 28:6)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3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5900" dirty="0"/>
              <a:t>ppearances of Jesus.   (1 Corinthians 15:3-8)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400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5900" dirty="0"/>
              <a:t>ransformed Lives of Jesus. (Luke 19:8)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1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59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Application</a:t>
            </a:r>
            <a:r>
              <a:rPr lang="en-US" sz="59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300" dirty="0"/>
              <a:t>The reality of the bodily resurrection of Jesus moves Christians to live like Jesus lived.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Ion</vt:lpstr>
      <vt:lpstr>The “BEAT” That Moves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9</cp:revision>
  <dcterms:created xsi:type="dcterms:W3CDTF">2025-01-10T03:21:30Z</dcterms:created>
  <dcterms:modified xsi:type="dcterms:W3CDTF">2025-04-20T01:01:44Z</dcterms:modified>
</cp:coreProperties>
</file>