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391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923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0024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188194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0962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5577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7710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8913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420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764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187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42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891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599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059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283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050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3336B24-2D76-4262-A1B9-BB74ED147614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3770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6BEB2-757E-B65D-B631-632B550C4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000" b="1" dirty="0"/>
              <a:t>The “</a:t>
            </a:r>
            <a:r>
              <a:rPr lang="en-US" sz="5000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BEAT</a:t>
            </a:r>
            <a:r>
              <a:rPr lang="en-US" sz="5000" b="1" dirty="0"/>
              <a:t>” That Moves 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11F9B2-1F08-89FD-7112-4DF1EC0A19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6438" y="1470582"/>
            <a:ext cx="10096106" cy="4934700"/>
          </a:xfrm>
        </p:spPr>
        <p:txBody>
          <a:bodyPr>
            <a:normAutofit fontScale="47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7400" b="1" u="sng" dirty="0">
                <a:solidFill>
                  <a:schemeClr val="bg2">
                    <a:lumMod val="60000"/>
                    <a:lumOff val="40000"/>
                  </a:schemeClr>
                </a:solidFill>
              </a:rPr>
              <a:t>B</a:t>
            </a:r>
            <a:r>
              <a:rPr lang="en-US" sz="5900" dirty="0"/>
              <a:t>eating of Jesus.   (Isaiah 52:14)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7300" b="1" u="sng" dirty="0">
                <a:solidFill>
                  <a:schemeClr val="bg2">
                    <a:lumMod val="60000"/>
                    <a:lumOff val="40000"/>
                  </a:schemeClr>
                </a:solidFill>
              </a:rPr>
              <a:t>E</a:t>
            </a:r>
            <a:r>
              <a:rPr lang="en-US" sz="5900" dirty="0"/>
              <a:t>mpty Tomb of Jesus.   (Matthew 28:6)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7300" b="1" u="sng" dirty="0">
                <a:solidFill>
                  <a:schemeClr val="bg2">
                    <a:lumMod val="60000"/>
                    <a:lumOff val="40000"/>
                  </a:schemeClr>
                </a:solidFill>
              </a:rPr>
              <a:t>A</a:t>
            </a:r>
            <a:r>
              <a:rPr lang="en-US" sz="5900" dirty="0"/>
              <a:t>ppearances of Jesus.   (1 Corinthians 15:3-8)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7400" b="1" u="sng" dirty="0">
                <a:solidFill>
                  <a:schemeClr val="bg2">
                    <a:lumMod val="60000"/>
                    <a:lumOff val="40000"/>
                  </a:schemeClr>
                </a:solidFill>
              </a:rPr>
              <a:t>T</a:t>
            </a:r>
            <a:r>
              <a:rPr lang="en-US" sz="5900" dirty="0"/>
              <a:t>ransformed Lives of Jesus. (Luke 19:8)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100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5900" u="sng" dirty="0">
                <a:solidFill>
                  <a:schemeClr val="bg2">
                    <a:lumMod val="40000"/>
                    <a:lumOff val="60000"/>
                  </a:schemeClr>
                </a:solidFill>
              </a:rPr>
              <a:t>Application</a:t>
            </a:r>
            <a:r>
              <a:rPr lang="en-US" sz="59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5300" dirty="0"/>
              <a:t>The reality of the bodily resurrection of Jesus moves Christians to live like Jesus lived.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02E6D1F-1B83-FB43-47EC-CA002771E8EA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1584" y="0"/>
            <a:ext cx="1765954" cy="1755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25128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89</TotalTime>
  <Words>60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Century Gothic</vt:lpstr>
      <vt:lpstr>Wingdings 3</vt:lpstr>
      <vt:lpstr>Ion</vt:lpstr>
      <vt:lpstr>The “BEAT” That Moves Us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Alethea Stamps</dc:creator>
  <cp:lastModifiedBy>Alethea Stamps</cp:lastModifiedBy>
  <cp:revision>9</cp:revision>
  <dcterms:created xsi:type="dcterms:W3CDTF">2025-01-10T03:21:30Z</dcterms:created>
  <dcterms:modified xsi:type="dcterms:W3CDTF">2025-04-20T01:01:44Z</dcterms:modified>
</cp:coreProperties>
</file>