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9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0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819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96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5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7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91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2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6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5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336B24-2D76-4262-A1B9-BB74ED147614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77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BEB2-757E-B65D-B631-632B550C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“Step and Listen/Speak/Pay/Fear”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F9B2-1F08-89FD-7112-4DF1EC0A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438" y="1470582"/>
            <a:ext cx="10096106" cy="49347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4400" u="sng" dirty="0"/>
              <a:t>Stop and Listen</a:t>
            </a:r>
            <a:r>
              <a:rPr lang="en-US" sz="4400" dirty="0"/>
              <a:t>   (verse 1)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4400" u="sng" dirty="0"/>
              <a:t>Speak</a:t>
            </a:r>
            <a:r>
              <a:rPr lang="en-US" sz="4400" dirty="0"/>
              <a:t>   (verse 2-3)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4400" u="sng" dirty="0"/>
              <a:t>Pay</a:t>
            </a:r>
            <a:r>
              <a:rPr lang="en-US" sz="4400" dirty="0"/>
              <a:t>   (verses 4-6)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4400" u="sng" dirty="0"/>
              <a:t>Fear</a:t>
            </a:r>
            <a:r>
              <a:rPr lang="en-US" sz="4400" dirty="0"/>
              <a:t>  (verse 7)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1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44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Application</a:t>
            </a:r>
            <a:r>
              <a:rPr lang="en-US" sz="4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/>
              <a:t>Do not avoid worshiping (fully) together!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E6D1F-1B83-FB43-47EC-CA002771E8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12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</TotalTime>
  <Words>44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Wingdings</vt:lpstr>
      <vt:lpstr>Wingdings 3</vt:lpstr>
      <vt:lpstr>Ion</vt:lpstr>
      <vt:lpstr>“Step and Listen/Speak/Pay/Fear”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Alethea Stamps</dc:creator>
  <cp:lastModifiedBy>Alethea Stamps</cp:lastModifiedBy>
  <cp:revision>8</cp:revision>
  <dcterms:created xsi:type="dcterms:W3CDTF">2025-01-10T03:21:30Z</dcterms:created>
  <dcterms:modified xsi:type="dcterms:W3CDTF">2025-06-01T06:35:24Z</dcterms:modified>
</cp:coreProperties>
</file>